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4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73"/>
        <p:cNvGrpSpPr/>
        <p:nvPr/>
      </p:nvGrpSpPr>
      <p:grpSpPr>
        <a:xfrm>
          <a:off x="0" y="0"/>
          <a:ext cx="0" cy="0"/>
          <a:chOff x="0" y="0"/>
          <a:chExt cx="0" cy="0"/>
        </a:xfrm>
      </p:grpSpPr>
      <p:sp>
        <p:nvSpPr>
          <p:cNvPr id="174" name="Google Shape;174;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175" name="Google Shape;175;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176" name="Google Shape;176;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177" name="Google Shape;177;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178" name="Google Shape;178;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179" name="Google Shape;179;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5" name="Google Shape;335;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7" name="Google Shape;267;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5" name="Google Shape;27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3" name="Google Shape;2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5" name="Google Shape;29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3" name="Google Shape;30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1" name="Google Shape;311;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9" name="Google Shape;319;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7" name="Google Shape;327;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86"/>
        <p:cNvGrpSpPr/>
        <p:nvPr/>
      </p:nvGrpSpPr>
      <p:grpSpPr>
        <a:xfrm>
          <a:off x="0" y="0"/>
          <a:ext cx="0" cy="0"/>
          <a:chOff x="0" y="0"/>
          <a:chExt cx="0" cy="0"/>
        </a:xfrm>
      </p:grpSpPr>
      <p:sp>
        <p:nvSpPr>
          <p:cNvPr id="187" name="Google Shape;187;p2"/>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88" name="Google Shape;188;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rtl="0">
              <a:spcBef>
                <a:spcPts val="640"/>
              </a:spcBef>
              <a:spcAft>
                <a:spcPts val="0"/>
              </a:spcAft>
              <a:buClr>
                <a:srgbClr val="888888"/>
              </a:buClr>
              <a:buSzPts val="3200"/>
              <a:buNone/>
              <a:defRPr>
                <a:solidFill>
                  <a:srgbClr val="888888"/>
                </a:solidFill>
              </a:defRPr>
            </a:lvl1pPr>
            <a:lvl2pPr lvl="1" algn="ctr" rtl="0">
              <a:spcBef>
                <a:spcPts val="560"/>
              </a:spcBef>
              <a:spcAft>
                <a:spcPts val="0"/>
              </a:spcAft>
              <a:buClr>
                <a:srgbClr val="888888"/>
              </a:buClr>
              <a:buSzPts val="2800"/>
              <a:buNone/>
              <a:defRPr>
                <a:solidFill>
                  <a:srgbClr val="888888"/>
                </a:solidFill>
              </a:defRPr>
            </a:lvl2pPr>
            <a:lvl3pPr lvl="2" algn="ctr" rtl="0">
              <a:spcBef>
                <a:spcPts val="480"/>
              </a:spcBef>
              <a:spcAft>
                <a:spcPts val="0"/>
              </a:spcAft>
              <a:buClr>
                <a:srgbClr val="888888"/>
              </a:buClr>
              <a:buSzPts val="2400"/>
              <a:buNone/>
              <a:defRPr>
                <a:solidFill>
                  <a:srgbClr val="888888"/>
                </a:solidFill>
              </a:defRPr>
            </a:lvl3pPr>
            <a:lvl4pPr lvl="3" algn="ctr" rtl="0">
              <a:spcBef>
                <a:spcPts val="400"/>
              </a:spcBef>
              <a:spcAft>
                <a:spcPts val="0"/>
              </a:spcAft>
              <a:buClr>
                <a:srgbClr val="888888"/>
              </a:buClr>
              <a:buSzPts val="2000"/>
              <a:buNone/>
              <a:defRPr>
                <a:solidFill>
                  <a:srgbClr val="888888"/>
                </a:solidFill>
              </a:defRPr>
            </a:lvl4pPr>
            <a:lvl5pPr lvl="4" algn="ctr" rtl="0">
              <a:spcBef>
                <a:spcPts val="400"/>
              </a:spcBef>
              <a:spcAft>
                <a:spcPts val="0"/>
              </a:spcAft>
              <a:buClr>
                <a:srgbClr val="888888"/>
              </a:buClr>
              <a:buSzPts val="2000"/>
              <a:buNone/>
              <a:defRPr>
                <a:solidFill>
                  <a:srgbClr val="888888"/>
                </a:solidFill>
              </a:defRPr>
            </a:lvl5pPr>
            <a:lvl6pPr lvl="5" algn="ctr" rtl="0">
              <a:spcBef>
                <a:spcPts val="400"/>
              </a:spcBef>
              <a:spcAft>
                <a:spcPts val="0"/>
              </a:spcAft>
              <a:buClr>
                <a:srgbClr val="888888"/>
              </a:buClr>
              <a:buSzPts val="2000"/>
              <a:buNone/>
              <a:defRPr>
                <a:solidFill>
                  <a:srgbClr val="888888"/>
                </a:solidFill>
              </a:defRPr>
            </a:lvl6pPr>
            <a:lvl7pPr lvl="6" algn="ctr" rtl="0">
              <a:spcBef>
                <a:spcPts val="400"/>
              </a:spcBef>
              <a:spcAft>
                <a:spcPts val="0"/>
              </a:spcAft>
              <a:buClr>
                <a:srgbClr val="888888"/>
              </a:buClr>
              <a:buSzPts val="2000"/>
              <a:buNone/>
              <a:defRPr>
                <a:solidFill>
                  <a:srgbClr val="888888"/>
                </a:solidFill>
              </a:defRPr>
            </a:lvl7pPr>
            <a:lvl8pPr lvl="7" algn="ctr" rtl="0">
              <a:spcBef>
                <a:spcPts val="400"/>
              </a:spcBef>
              <a:spcAft>
                <a:spcPts val="0"/>
              </a:spcAft>
              <a:buClr>
                <a:srgbClr val="888888"/>
              </a:buClr>
              <a:buSzPts val="2000"/>
              <a:buNone/>
              <a:defRPr>
                <a:solidFill>
                  <a:srgbClr val="888888"/>
                </a:solidFill>
              </a:defRPr>
            </a:lvl8pPr>
            <a:lvl9pPr lvl="8" algn="ctr" rtl="0">
              <a:spcBef>
                <a:spcPts val="400"/>
              </a:spcBef>
              <a:spcAft>
                <a:spcPts val="0"/>
              </a:spcAft>
              <a:buClr>
                <a:srgbClr val="888888"/>
              </a:buClr>
              <a:buSzPts val="2000"/>
              <a:buNone/>
              <a:defRPr>
                <a:solidFill>
                  <a:srgbClr val="888888"/>
                </a:solidFill>
              </a:defRPr>
            </a:lvl9pPr>
          </a:lstStyle>
          <a:p>
            <a:endParaRPr/>
          </a:p>
        </p:txBody>
      </p:sp>
      <p:sp>
        <p:nvSpPr>
          <p:cNvPr id="189" name="Google Shape;189;p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90" name="Google Shape;190;p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91" name="Google Shape;191;p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43"/>
        <p:cNvGrpSpPr/>
        <p:nvPr/>
      </p:nvGrpSpPr>
      <p:grpSpPr>
        <a:xfrm>
          <a:off x="0" y="0"/>
          <a:ext cx="0" cy="0"/>
          <a:chOff x="0" y="0"/>
          <a:chExt cx="0" cy="0"/>
        </a:xfrm>
      </p:grpSpPr>
      <p:sp>
        <p:nvSpPr>
          <p:cNvPr id="244" name="Google Shape;244;p11"/>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lvl="0" algn="l" rtl="0">
              <a:spcBef>
                <a:spcPts val="0"/>
              </a:spcBef>
              <a:spcAft>
                <a:spcPts val="0"/>
              </a:spcAft>
              <a:buClr>
                <a:schemeClr val="dk1"/>
              </a:buClr>
              <a:buSzPts val="4000"/>
              <a:buFont typeface="Calibri"/>
              <a:buNone/>
              <a:defRPr sz="4000" b="1"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45" name="Google Shape;245;p11"/>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rtl="0">
              <a:spcBef>
                <a:spcPts val="400"/>
              </a:spcBef>
              <a:spcAft>
                <a:spcPts val="0"/>
              </a:spcAft>
              <a:buClr>
                <a:srgbClr val="888888"/>
              </a:buClr>
              <a:buSzPts val="2000"/>
              <a:buNone/>
              <a:defRPr sz="2000">
                <a:solidFill>
                  <a:srgbClr val="888888"/>
                </a:solidFill>
              </a:defRPr>
            </a:lvl1pPr>
            <a:lvl2pPr marL="914400" lvl="1" indent="-228600" algn="l" rtl="0">
              <a:spcBef>
                <a:spcPts val="360"/>
              </a:spcBef>
              <a:spcAft>
                <a:spcPts val="0"/>
              </a:spcAft>
              <a:buClr>
                <a:srgbClr val="888888"/>
              </a:buClr>
              <a:buSzPts val="1800"/>
              <a:buNone/>
              <a:defRPr sz="1800">
                <a:solidFill>
                  <a:srgbClr val="888888"/>
                </a:solidFill>
              </a:defRPr>
            </a:lvl2pPr>
            <a:lvl3pPr marL="1371600" lvl="2" indent="-228600" algn="l" rtl="0">
              <a:spcBef>
                <a:spcPts val="320"/>
              </a:spcBef>
              <a:spcAft>
                <a:spcPts val="0"/>
              </a:spcAft>
              <a:buClr>
                <a:srgbClr val="888888"/>
              </a:buClr>
              <a:buSzPts val="1600"/>
              <a:buNone/>
              <a:defRPr sz="1600">
                <a:solidFill>
                  <a:srgbClr val="888888"/>
                </a:solidFill>
              </a:defRPr>
            </a:lvl3pPr>
            <a:lvl4pPr marL="1828800" lvl="3" indent="-228600" algn="l" rtl="0">
              <a:spcBef>
                <a:spcPts val="280"/>
              </a:spcBef>
              <a:spcAft>
                <a:spcPts val="0"/>
              </a:spcAft>
              <a:buClr>
                <a:srgbClr val="888888"/>
              </a:buClr>
              <a:buSzPts val="1400"/>
              <a:buNone/>
              <a:defRPr sz="1400">
                <a:solidFill>
                  <a:srgbClr val="888888"/>
                </a:solidFill>
              </a:defRPr>
            </a:lvl4pPr>
            <a:lvl5pPr marL="2286000" lvl="4" indent="-228600" algn="l" rtl="0">
              <a:spcBef>
                <a:spcPts val="280"/>
              </a:spcBef>
              <a:spcAft>
                <a:spcPts val="0"/>
              </a:spcAft>
              <a:buClr>
                <a:srgbClr val="888888"/>
              </a:buClr>
              <a:buSzPts val="1400"/>
              <a:buNone/>
              <a:defRPr sz="1400">
                <a:solidFill>
                  <a:srgbClr val="888888"/>
                </a:solidFill>
              </a:defRPr>
            </a:lvl5pPr>
            <a:lvl6pPr marL="2743200" lvl="5" indent="-228600" algn="l" rtl="0">
              <a:spcBef>
                <a:spcPts val="280"/>
              </a:spcBef>
              <a:spcAft>
                <a:spcPts val="0"/>
              </a:spcAft>
              <a:buClr>
                <a:srgbClr val="888888"/>
              </a:buClr>
              <a:buSzPts val="1400"/>
              <a:buNone/>
              <a:defRPr sz="1400">
                <a:solidFill>
                  <a:srgbClr val="888888"/>
                </a:solidFill>
              </a:defRPr>
            </a:lvl6pPr>
            <a:lvl7pPr marL="3200400" lvl="6" indent="-228600" algn="l" rtl="0">
              <a:spcBef>
                <a:spcPts val="280"/>
              </a:spcBef>
              <a:spcAft>
                <a:spcPts val="0"/>
              </a:spcAft>
              <a:buClr>
                <a:srgbClr val="888888"/>
              </a:buClr>
              <a:buSzPts val="1400"/>
              <a:buNone/>
              <a:defRPr sz="1400">
                <a:solidFill>
                  <a:srgbClr val="888888"/>
                </a:solidFill>
              </a:defRPr>
            </a:lvl7pPr>
            <a:lvl8pPr marL="3657600" lvl="7" indent="-228600" algn="l" rtl="0">
              <a:spcBef>
                <a:spcPts val="280"/>
              </a:spcBef>
              <a:spcAft>
                <a:spcPts val="0"/>
              </a:spcAft>
              <a:buClr>
                <a:srgbClr val="888888"/>
              </a:buClr>
              <a:buSzPts val="1400"/>
              <a:buNone/>
              <a:defRPr sz="1400">
                <a:solidFill>
                  <a:srgbClr val="888888"/>
                </a:solidFill>
              </a:defRPr>
            </a:lvl8pPr>
            <a:lvl9pPr marL="4114800" lvl="8" indent="-228600" algn="l" rtl="0">
              <a:spcBef>
                <a:spcPts val="280"/>
              </a:spcBef>
              <a:spcAft>
                <a:spcPts val="0"/>
              </a:spcAft>
              <a:buClr>
                <a:srgbClr val="888888"/>
              </a:buClr>
              <a:buSzPts val="1400"/>
              <a:buNone/>
              <a:defRPr sz="1400">
                <a:solidFill>
                  <a:srgbClr val="888888"/>
                </a:solidFill>
              </a:defRPr>
            </a:lvl9pPr>
          </a:lstStyle>
          <a:p>
            <a:endParaRPr/>
          </a:p>
        </p:txBody>
      </p:sp>
      <p:sp>
        <p:nvSpPr>
          <p:cNvPr id="246" name="Google Shape;246;p1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47" name="Google Shape;247;p1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48" name="Google Shape;248;p1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49"/>
        <p:cNvGrpSpPr/>
        <p:nvPr/>
      </p:nvGrpSpPr>
      <p:grpSpPr>
        <a:xfrm>
          <a:off x="0" y="0"/>
          <a:ext cx="0" cy="0"/>
          <a:chOff x="0" y="0"/>
          <a:chExt cx="0" cy="0"/>
        </a:xfrm>
      </p:grpSpPr>
      <p:sp>
        <p:nvSpPr>
          <p:cNvPr id="250" name="Google Shape;250;p1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51" name="Google Shape;251;p1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252" name="Google Shape;252;p1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53" name="Google Shape;253;p1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54" name="Google Shape;254;p1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192"/>
        <p:cNvGrpSpPr/>
        <p:nvPr/>
      </p:nvGrpSpPr>
      <p:grpSpPr>
        <a:xfrm>
          <a:off x="0" y="0"/>
          <a:ext cx="0" cy="0"/>
          <a:chOff x="0" y="0"/>
          <a:chExt cx="0" cy="0"/>
        </a:xfrm>
      </p:grpSpPr>
      <p:sp>
        <p:nvSpPr>
          <p:cNvPr id="193" name="Google Shape;193;p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94" name="Google Shape;194;p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95" name="Google Shape;195;p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196"/>
        <p:cNvGrpSpPr/>
        <p:nvPr/>
      </p:nvGrpSpPr>
      <p:grpSpPr>
        <a:xfrm>
          <a:off x="0" y="0"/>
          <a:ext cx="0" cy="0"/>
          <a:chOff x="0" y="0"/>
          <a:chExt cx="0" cy="0"/>
        </a:xfrm>
      </p:grpSpPr>
      <p:sp>
        <p:nvSpPr>
          <p:cNvPr id="197" name="Google Shape;197;p4"/>
          <p:cNvSpPr txBox="1">
            <a:spLocks noGrp="1"/>
          </p:cNvSpPr>
          <p:nvPr>
            <p:ph type="title"/>
          </p:nvPr>
        </p:nvSpPr>
        <p:spPr>
          <a:xfrm rot="5400000">
            <a:off x="4732350" y="2171688"/>
            <a:ext cx="5851500" cy="20574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98" name="Google Shape;198;p4"/>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99" name="Google Shape;199;p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00" name="Google Shape;200;p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01" name="Google Shape;201;p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202"/>
        <p:cNvGrpSpPr/>
        <p:nvPr/>
      </p:nvGrpSpPr>
      <p:grpSpPr>
        <a:xfrm>
          <a:off x="0" y="0"/>
          <a:ext cx="0" cy="0"/>
          <a:chOff x="0" y="0"/>
          <a:chExt cx="0" cy="0"/>
        </a:xfrm>
      </p:grpSpPr>
      <p:sp>
        <p:nvSpPr>
          <p:cNvPr id="203" name="Google Shape;203;p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04" name="Google Shape;204;p5"/>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205" name="Google Shape;205;p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06" name="Google Shape;206;p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07" name="Google Shape;207;p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208"/>
        <p:cNvGrpSpPr/>
        <p:nvPr/>
      </p:nvGrpSpPr>
      <p:grpSpPr>
        <a:xfrm>
          <a:off x="0" y="0"/>
          <a:ext cx="0" cy="0"/>
          <a:chOff x="0" y="0"/>
          <a:chExt cx="0" cy="0"/>
        </a:xfrm>
      </p:grpSpPr>
      <p:sp>
        <p:nvSpPr>
          <p:cNvPr id="209" name="Google Shape;209;p6"/>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Clr>
                <a:schemeClr val="dk1"/>
              </a:buClr>
              <a:buSzPts val="2000"/>
              <a:buFont typeface="Calibri"/>
              <a:buNone/>
              <a:defRPr sz="20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10" name="Google Shape;210;p6"/>
          <p:cNvSpPr>
            <a:spLocks noGrp="1"/>
          </p:cNvSpPr>
          <p:nvPr>
            <p:ph type="pic" idx="2"/>
          </p:nvPr>
        </p:nvSpPr>
        <p:spPr>
          <a:xfrm>
            <a:off x="1792288" y="612775"/>
            <a:ext cx="5486400" cy="4114800"/>
          </a:xfrm>
          <a:prstGeom prst="rect">
            <a:avLst/>
          </a:prstGeom>
          <a:noFill/>
          <a:ln>
            <a:noFill/>
          </a:ln>
        </p:spPr>
      </p:sp>
      <p:sp>
        <p:nvSpPr>
          <p:cNvPr id="211" name="Google Shape;211;p6"/>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212" name="Google Shape;212;p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13" name="Google Shape;213;p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14" name="Google Shape;214;p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215"/>
        <p:cNvGrpSpPr/>
        <p:nvPr/>
      </p:nvGrpSpPr>
      <p:grpSpPr>
        <a:xfrm>
          <a:off x="0" y="0"/>
          <a:ext cx="0" cy="0"/>
          <a:chOff x="0" y="0"/>
          <a:chExt cx="0" cy="0"/>
        </a:xfrm>
      </p:grpSpPr>
      <p:sp>
        <p:nvSpPr>
          <p:cNvPr id="216" name="Google Shape;216;p7"/>
          <p:cNvSpPr txBox="1">
            <a:spLocks noGrp="1"/>
          </p:cNvSpPr>
          <p:nvPr>
            <p:ph type="title"/>
          </p:nvPr>
        </p:nvSpPr>
        <p:spPr>
          <a:xfrm>
            <a:off x="457200" y="273050"/>
            <a:ext cx="3008400" cy="11622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Clr>
                <a:schemeClr val="dk1"/>
              </a:buClr>
              <a:buSzPts val="2000"/>
              <a:buFont typeface="Calibri"/>
              <a:buNone/>
              <a:defRPr sz="20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17" name="Google Shape;217;p7"/>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lvl="0" indent="-431800" algn="l" rtl="0">
              <a:spcBef>
                <a:spcPts val="640"/>
              </a:spcBef>
              <a:spcAft>
                <a:spcPts val="0"/>
              </a:spcAft>
              <a:buClr>
                <a:schemeClr val="dk1"/>
              </a:buClr>
              <a:buSzPts val="3200"/>
              <a:buChar char="•"/>
              <a:defRPr sz="3200"/>
            </a:lvl1pPr>
            <a:lvl2pPr marL="914400" lvl="1" indent="-406400" algn="l" rtl="0">
              <a:spcBef>
                <a:spcPts val="560"/>
              </a:spcBef>
              <a:spcAft>
                <a:spcPts val="0"/>
              </a:spcAft>
              <a:buClr>
                <a:schemeClr val="dk1"/>
              </a:buClr>
              <a:buSzPts val="2800"/>
              <a:buChar char="–"/>
              <a:defRPr sz="2800"/>
            </a:lvl2pPr>
            <a:lvl3pPr marL="1371600" lvl="2" indent="-381000" algn="l" rtl="0">
              <a:spcBef>
                <a:spcPts val="480"/>
              </a:spcBef>
              <a:spcAft>
                <a:spcPts val="0"/>
              </a:spcAft>
              <a:buClr>
                <a:schemeClr val="dk1"/>
              </a:buClr>
              <a:buSzPts val="2400"/>
              <a:buChar char="•"/>
              <a:defRPr sz="2400"/>
            </a:lvl3pPr>
            <a:lvl4pPr marL="1828800" lvl="3" indent="-355600" algn="l" rtl="0">
              <a:spcBef>
                <a:spcPts val="400"/>
              </a:spcBef>
              <a:spcAft>
                <a:spcPts val="0"/>
              </a:spcAft>
              <a:buClr>
                <a:schemeClr val="dk1"/>
              </a:buClr>
              <a:buSzPts val="2000"/>
              <a:buChar char="–"/>
              <a:defRPr sz="2000"/>
            </a:lvl4pPr>
            <a:lvl5pPr marL="2286000" lvl="4" indent="-355600" algn="l" rtl="0">
              <a:spcBef>
                <a:spcPts val="400"/>
              </a:spcBef>
              <a:spcAft>
                <a:spcPts val="0"/>
              </a:spcAft>
              <a:buClr>
                <a:schemeClr val="dk1"/>
              </a:buClr>
              <a:buSzPts val="2000"/>
              <a:buChar char="»"/>
              <a:defRPr sz="2000"/>
            </a:lvl5pPr>
            <a:lvl6pPr marL="2743200" lvl="5" indent="-355600" algn="l" rtl="0">
              <a:spcBef>
                <a:spcPts val="400"/>
              </a:spcBef>
              <a:spcAft>
                <a:spcPts val="0"/>
              </a:spcAft>
              <a:buClr>
                <a:schemeClr val="dk1"/>
              </a:buClr>
              <a:buSzPts val="2000"/>
              <a:buChar char="•"/>
              <a:defRPr sz="2000"/>
            </a:lvl6pPr>
            <a:lvl7pPr marL="3200400" lvl="6" indent="-355600" algn="l" rtl="0">
              <a:spcBef>
                <a:spcPts val="400"/>
              </a:spcBef>
              <a:spcAft>
                <a:spcPts val="0"/>
              </a:spcAft>
              <a:buClr>
                <a:schemeClr val="dk1"/>
              </a:buClr>
              <a:buSzPts val="2000"/>
              <a:buChar char="•"/>
              <a:defRPr sz="2000"/>
            </a:lvl7pPr>
            <a:lvl8pPr marL="3657600" lvl="7" indent="-355600" algn="l" rtl="0">
              <a:spcBef>
                <a:spcPts val="400"/>
              </a:spcBef>
              <a:spcAft>
                <a:spcPts val="0"/>
              </a:spcAft>
              <a:buClr>
                <a:schemeClr val="dk1"/>
              </a:buClr>
              <a:buSzPts val="2000"/>
              <a:buChar char="•"/>
              <a:defRPr sz="2000"/>
            </a:lvl8pPr>
            <a:lvl9pPr marL="4114800" lvl="8" indent="-355600" algn="l" rtl="0">
              <a:spcBef>
                <a:spcPts val="400"/>
              </a:spcBef>
              <a:spcAft>
                <a:spcPts val="0"/>
              </a:spcAft>
              <a:buClr>
                <a:schemeClr val="dk1"/>
              </a:buClr>
              <a:buSzPts val="2000"/>
              <a:buChar char="•"/>
              <a:defRPr sz="2000"/>
            </a:lvl9pPr>
          </a:lstStyle>
          <a:p>
            <a:endParaRPr/>
          </a:p>
        </p:txBody>
      </p:sp>
      <p:sp>
        <p:nvSpPr>
          <p:cNvPr id="218" name="Google Shape;218;p7"/>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219" name="Google Shape;219;p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20" name="Google Shape;220;p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21" name="Google Shape;221;p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222"/>
        <p:cNvGrpSpPr/>
        <p:nvPr/>
      </p:nvGrpSpPr>
      <p:grpSpPr>
        <a:xfrm>
          <a:off x="0" y="0"/>
          <a:ext cx="0" cy="0"/>
          <a:chOff x="0" y="0"/>
          <a:chExt cx="0" cy="0"/>
        </a:xfrm>
      </p:grpSpPr>
      <p:sp>
        <p:nvSpPr>
          <p:cNvPr id="223" name="Google Shape;223;p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24" name="Google Shape;224;p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25" name="Google Shape;225;p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26" name="Google Shape;226;p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227"/>
        <p:cNvGrpSpPr/>
        <p:nvPr/>
      </p:nvGrpSpPr>
      <p:grpSpPr>
        <a:xfrm>
          <a:off x="0" y="0"/>
          <a:ext cx="0" cy="0"/>
          <a:chOff x="0" y="0"/>
          <a:chExt cx="0" cy="0"/>
        </a:xfrm>
      </p:grpSpPr>
      <p:sp>
        <p:nvSpPr>
          <p:cNvPr id="228" name="Google Shape;228;p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44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29" name="Google Shape;229;p9"/>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230" name="Google Shape;230;p9"/>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231" name="Google Shape;231;p9"/>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232" name="Google Shape;232;p9"/>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233" name="Google Shape;233;p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34" name="Google Shape;234;p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35" name="Google Shape;235;p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236"/>
        <p:cNvGrpSpPr/>
        <p:nvPr/>
      </p:nvGrpSpPr>
      <p:grpSpPr>
        <a:xfrm>
          <a:off x="0" y="0"/>
          <a:ext cx="0" cy="0"/>
          <a:chOff x="0" y="0"/>
          <a:chExt cx="0" cy="0"/>
        </a:xfrm>
      </p:grpSpPr>
      <p:sp>
        <p:nvSpPr>
          <p:cNvPr id="237" name="Google Shape;237;p10"/>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38" name="Google Shape;238;p10"/>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239" name="Google Shape;239;p10"/>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240" name="Google Shape;240;p1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41" name="Google Shape;241;p1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42" name="Google Shape;242;p1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0"/>
        <p:cNvGrpSpPr/>
        <p:nvPr/>
      </p:nvGrpSpPr>
      <p:grpSpPr>
        <a:xfrm>
          <a:off x="0" y="0"/>
          <a:ext cx="0" cy="0"/>
          <a:chOff x="0" y="0"/>
          <a:chExt cx="0" cy="0"/>
        </a:xfrm>
      </p:grpSpPr>
      <p:sp>
        <p:nvSpPr>
          <p:cNvPr id="181" name="Google Shape;181;p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82" name="Google Shape;182;p1"/>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83" name="Google Shape;183;p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4" name="Google Shape;184;p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5" name="Google Shape;185;p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13"/>
          <p:cNvSpPr txBox="1"/>
          <p:nvPr/>
        </p:nvSpPr>
        <p:spPr>
          <a:xfrm>
            <a:off x="214312" y="285750"/>
            <a:ext cx="87153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dirty="0" err="1">
                <a:solidFill>
                  <a:schemeClr val="dk1"/>
                </a:solidFill>
                <a:latin typeface="Times New Roman"/>
                <a:ea typeface="Times New Roman"/>
                <a:cs typeface="Times New Roman"/>
                <a:sym typeface="Times New Roman"/>
              </a:rPr>
              <a:t>Московский</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государственный</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университет</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им</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М.В.Ломоносова</a:t>
            </a:r>
            <a:endParaRPr dirty="0"/>
          </a:p>
        </p:txBody>
      </p:sp>
      <p:sp>
        <p:nvSpPr>
          <p:cNvPr id="260" name="Google Shape;260;p13"/>
          <p:cNvSpPr txBox="1"/>
          <p:nvPr/>
        </p:nvSpPr>
        <p:spPr>
          <a:xfrm>
            <a:off x="214312" y="857250"/>
            <a:ext cx="87153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Факультет фундаментальной физико-химической инженерии</a:t>
            </a:r>
            <a:endParaRPr/>
          </a:p>
        </p:txBody>
      </p:sp>
      <p:sp>
        <p:nvSpPr>
          <p:cNvPr id="261" name="Google Shape;261;p13"/>
          <p:cNvSpPr txBox="1"/>
          <p:nvPr/>
        </p:nvSpPr>
        <p:spPr>
          <a:xfrm>
            <a:off x="214312" y="2928937"/>
            <a:ext cx="8715300" cy="830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4800"/>
              <a:buFont typeface="Times New Roman"/>
              <a:buNone/>
            </a:pPr>
            <a:r>
              <a:rPr lang="en-US" sz="4800" b="1" i="0" u="none" strike="noStrike" cap="none">
                <a:solidFill>
                  <a:srgbClr val="FF0000"/>
                </a:solidFill>
                <a:latin typeface="Times New Roman"/>
                <a:ea typeface="Times New Roman"/>
                <a:cs typeface="Times New Roman"/>
                <a:sym typeface="Times New Roman"/>
              </a:rPr>
              <a:t>Тема работы</a:t>
            </a:r>
            <a:endParaRPr/>
          </a:p>
        </p:txBody>
      </p:sp>
      <p:sp>
        <p:nvSpPr>
          <p:cNvPr id="262" name="Google Shape;262;p13"/>
          <p:cNvSpPr txBox="1"/>
          <p:nvPr/>
        </p:nvSpPr>
        <p:spPr>
          <a:xfrm>
            <a:off x="3143250" y="4714875"/>
            <a:ext cx="6000900" cy="708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Выполнил студент группы: </a:t>
            </a:r>
            <a:r>
              <a:rPr lang="en-US" sz="2000" b="1" i="0" u="none" strike="noStrike" cap="none">
                <a:solidFill>
                  <a:srgbClr val="FF0000"/>
                </a:solidFill>
                <a:latin typeface="Times New Roman"/>
                <a:ea typeface="Times New Roman"/>
                <a:cs typeface="Times New Roman"/>
                <a:sym typeface="Times New Roman"/>
              </a:rPr>
              <a:t>ХХХ</a:t>
            </a:r>
            <a:endParaRPr/>
          </a:p>
          <a:p>
            <a:pPr marL="0" marR="0" lvl="0" indent="0" algn="l" rtl="0">
              <a:lnSpc>
                <a:spcPct val="100000"/>
              </a:lnSpc>
              <a:spcBef>
                <a:spcPts val="0"/>
              </a:spcBef>
              <a:spcAft>
                <a:spcPts val="0"/>
              </a:spcAft>
              <a:buClr>
                <a:srgbClr val="FF0000"/>
              </a:buClr>
              <a:buSzPts val="2000"/>
              <a:buFont typeface="Times New Roman"/>
              <a:buNone/>
            </a:pPr>
            <a:r>
              <a:rPr lang="en-US" sz="2000" b="1" i="0" u="none" strike="noStrike" cap="none">
                <a:solidFill>
                  <a:srgbClr val="FF0000"/>
                </a:solidFill>
                <a:latin typeface="Times New Roman"/>
                <a:ea typeface="Times New Roman"/>
                <a:cs typeface="Times New Roman"/>
                <a:sym typeface="Times New Roman"/>
              </a:rPr>
              <a:t>Фамилия Имя Отчество</a:t>
            </a:r>
            <a:endParaRPr/>
          </a:p>
        </p:txBody>
      </p:sp>
      <p:sp>
        <p:nvSpPr>
          <p:cNvPr id="263" name="Google Shape;263;p13"/>
          <p:cNvSpPr txBox="1"/>
          <p:nvPr/>
        </p:nvSpPr>
        <p:spPr>
          <a:xfrm>
            <a:off x="3143250" y="5572125"/>
            <a:ext cx="5786400" cy="1016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Times New Roman"/>
              <a:buNone/>
            </a:pPr>
            <a:r>
              <a:rPr lang="en-US" sz="2000" b="0" i="0" u="none" strike="noStrike" cap="none">
                <a:solidFill>
                  <a:schemeClr val="dk1"/>
                </a:solidFill>
                <a:latin typeface="Times New Roman"/>
                <a:ea typeface="Times New Roman"/>
                <a:cs typeface="Times New Roman"/>
                <a:sym typeface="Times New Roman"/>
              </a:rPr>
              <a:t>Научный руководитель:</a:t>
            </a:r>
            <a:endParaRPr/>
          </a:p>
          <a:p>
            <a:pPr marL="0" marR="0" lvl="0" indent="0" algn="l" rtl="0">
              <a:lnSpc>
                <a:spcPct val="100000"/>
              </a:lnSpc>
              <a:spcBef>
                <a:spcPts val="0"/>
              </a:spcBef>
              <a:spcAft>
                <a:spcPts val="0"/>
              </a:spcAft>
              <a:buClr>
                <a:srgbClr val="FF0000"/>
              </a:buClr>
              <a:buSzPts val="2000"/>
              <a:buFont typeface="Times New Roman"/>
              <a:buNone/>
            </a:pPr>
            <a:r>
              <a:rPr lang="en-US" sz="2000" b="0" i="0" u="none" strike="noStrike" cap="none">
                <a:solidFill>
                  <a:srgbClr val="FF0000"/>
                </a:solidFill>
                <a:latin typeface="Times New Roman"/>
                <a:ea typeface="Times New Roman"/>
                <a:cs typeface="Times New Roman"/>
                <a:sym typeface="Times New Roman"/>
              </a:rPr>
              <a:t>ученая степень, Фамилия И.О.</a:t>
            </a:r>
            <a:endParaRPr/>
          </a:p>
          <a:p>
            <a:pPr marL="0" marR="0" lvl="0" indent="0" algn="l" rtl="0">
              <a:lnSpc>
                <a:spcPct val="100000"/>
              </a:lnSpc>
              <a:spcBef>
                <a:spcPts val="0"/>
              </a:spcBef>
              <a:spcAft>
                <a:spcPts val="0"/>
              </a:spcAft>
              <a:buClr>
                <a:srgbClr val="FF0000"/>
              </a:buClr>
              <a:buSzPts val="2000"/>
              <a:buFont typeface="Times New Roman"/>
              <a:buNone/>
            </a:pPr>
            <a:r>
              <a:rPr lang="en-US" sz="2000" b="0" i="0" u="none" strike="noStrike" cap="none">
                <a:solidFill>
                  <a:srgbClr val="FF0000"/>
                </a:solidFill>
                <a:latin typeface="Times New Roman"/>
                <a:ea typeface="Times New Roman"/>
                <a:cs typeface="Times New Roman"/>
                <a:sym typeface="Times New Roman"/>
              </a:rPr>
              <a:t>Название организации, где выполнялась работа</a:t>
            </a:r>
            <a:endParaRPr/>
          </a:p>
        </p:txBody>
      </p:sp>
      <p:sp>
        <p:nvSpPr>
          <p:cNvPr id="264" name="Google Shape;264;p13"/>
          <p:cNvSpPr txBox="1"/>
          <p:nvPr/>
        </p:nvSpPr>
        <p:spPr>
          <a:xfrm>
            <a:off x="214312" y="1714500"/>
            <a:ext cx="89298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Отчет о </a:t>
            </a:r>
            <a:r>
              <a:rPr lang="en-US" sz="2400" b="0" i="0" u="none" strike="noStrike" cap="none">
                <a:solidFill>
                  <a:srgbClr val="FF0000"/>
                </a:solidFill>
                <a:latin typeface="Times New Roman"/>
                <a:ea typeface="Times New Roman"/>
                <a:cs typeface="Times New Roman"/>
                <a:sym typeface="Times New Roman"/>
              </a:rPr>
              <a:t>научно-исследовательской</a:t>
            </a:r>
            <a:r>
              <a:rPr lang="en-US" sz="2400" b="0" i="0" u="none" strike="noStrike" cap="none">
                <a:solidFill>
                  <a:schemeClr val="dk1"/>
                </a:solidFill>
                <a:latin typeface="Times New Roman"/>
                <a:ea typeface="Times New Roman"/>
                <a:cs typeface="Times New Roman"/>
                <a:sym typeface="Times New Roman"/>
              </a:rPr>
              <a:t> </a:t>
            </a:r>
            <a:r>
              <a:rPr lang="en-US" sz="2400" b="0" i="0" u="none" strike="noStrike" cap="none">
                <a:solidFill>
                  <a:srgbClr val="FF0000"/>
                </a:solidFill>
                <a:latin typeface="Times New Roman"/>
                <a:ea typeface="Times New Roman"/>
                <a:cs typeface="Times New Roman"/>
                <a:sym typeface="Times New Roman"/>
              </a:rPr>
              <a:t>/</a:t>
            </a:r>
            <a:r>
              <a:rPr lang="en-US" sz="2400" b="0" i="0" u="none" strike="noStrike" cap="none">
                <a:solidFill>
                  <a:schemeClr val="dk1"/>
                </a:solidFill>
                <a:latin typeface="Times New Roman"/>
                <a:ea typeface="Times New Roman"/>
                <a:cs typeface="Times New Roman"/>
                <a:sym typeface="Times New Roman"/>
              </a:rPr>
              <a:t> </a:t>
            </a:r>
            <a:r>
              <a:rPr lang="en-US" sz="2400" b="0" i="0" u="none" strike="noStrike" cap="none">
                <a:solidFill>
                  <a:srgbClr val="FF0000"/>
                </a:solidFill>
                <a:latin typeface="Times New Roman"/>
                <a:ea typeface="Times New Roman"/>
                <a:cs typeface="Times New Roman"/>
                <a:sym typeface="Times New Roman"/>
              </a:rPr>
              <a:t>курсовой</a:t>
            </a:r>
            <a:r>
              <a:rPr lang="en-US" sz="2400" b="0" i="0" u="none" strike="noStrike" cap="none">
                <a:solidFill>
                  <a:schemeClr val="dk1"/>
                </a:solidFill>
                <a:latin typeface="Times New Roman"/>
                <a:ea typeface="Times New Roman"/>
                <a:cs typeface="Times New Roman"/>
                <a:sym typeface="Times New Roman"/>
              </a:rPr>
              <a:t> работе</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22"/>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ru-RU" sz="2400" b="1" i="0" u="none" strike="noStrike" cap="none" dirty="0">
                <a:solidFill>
                  <a:schemeClr val="dk1"/>
                </a:solidFill>
                <a:latin typeface="Times New Roman"/>
                <a:ea typeface="Times New Roman"/>
                <a:cs typeface="Times New Roman"/>
                <a:sym typeface="Times New Roman"/>
              </a:rPr>
              <a:t>Заключение</a:t>
            </a:r>
            <a:endParaRPr dirty="0"/>
          </a:p>
        </p:txBody>
      </p:sp>
      <p:sp>
        <p:nvSpPr>
          <p:cNvPr id="338" name="Google Shape;338;p22"/>
          <p:cNvSpPr txBox="1"/>
          <p:nvPr/>
        </p:nvSpPr>
        <p:spPr>
          <a:xfrm>
            <a:off x="285750" y="928687"/>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1: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
        <p:nvSpPr>
          <p:cNvPr id="339" name="Google Shape;339;p22"/>
          <p:cNvSpPr txBox="1"/>
          <p:nvPr/>
        </p:nvSpPr>
        <p:spPr>
          <a:xfrm>
            <a:off x="285750" y="214312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2: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
        <p:nvSpPr>
          <p:cNvPr id="340" name="Google Shape;340;p22"/>
          <p:cNvSpPr txBox="1"/>
          <p:nvPr/>
        </p:nvSpPr>
        <p:spPr>
          <a:xfrm>
            <a:off x="285750" y="328612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3: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
        <p:nvSpPr>
          <p:cNvPr id="341" name="Google Shape;341;p22"/>
          <p:cNvSpPr txBox="1"/>
          <p:nvPr/>
        </p:nvSpPr>
        <p:spPr>
          <a:xfrm>
            <a:off x="285750" y="442912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4: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
        <p:nvSpPr>
          <p:cNvPr id="342" name="Google Shape;342;p22"/>
          <p:cNvSpPr txBox="1"/>
          <p:nvPr/>
        </p:nvSpPr>
        <p:spPr>
          <a:xfrm>
            <a:off x="285750" y="557212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5: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14"/>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2</a:t>
            </a:r>
            <a:endParaRPr/>
          </a:p>
        </p:txBody>
      </p:sp>
      <p:sp>
        <p:nvSpPr>
          <p:cNvPr id="270" name="Google Shape;270;p14"/>
          <p:cNvSpPr txBox="1"/>
          <p:nvPr/>
        </p:nvSpPr>
        <p:spPr>
          <a:xfrm>
            <a:off x="285750" y="428625"/>
            <a:ext cx="8572500" cy="830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Постановка научной задачи и обоснование актуальности темы работы</a:t>
            </a:r>
            <a:endParaRPr/>
          </a:p>
        </p:txBody>
      </p:sp>
      <p:sp>
        <p:nvSpPr>
          <p:cNvPr id="271" name="Google Shape;271;p14"/>
          <p:cNvSpPr txBox="1"/>
          <p:nvPr/>
        </p:nvSpPr>
        <p:spPr>
          <a:xfrm>
            <a:off x="357187" y="1785937"/>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дается обоснование выбранной для разработки научной тематики, приводится анализ известных исследований по данной теме.</a:t>
            </a:r>
            <a:endParaRPr/>
          </a:p>
        </p:txBody>
      </p:sp>
      <p:sp>
        <p:nvSpPr>
          <p:cNvPr id="272" name="Google Shape;272;p14"/>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5"/>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3</a:t>
            </a:r>
            <a:endParaRPr/>
          </a:p>
        </p:txBody>
      </p:sp>
      <p:sp>
        <p:nvSpPr>
          <p:cNvPr id="278" name="Google Shape;278;p15"/>
          <p:cNvSpPr txBox="1"/>
          <p:nvPr/>
        </p:nvSpPr>
        <p:spPr>
          <a:xfrm>
            <a:off x="285750" y="428625"/>
            <a:ext cx="8572500" cy="830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Постановка научной задачи и обоснование актуальности темы работы</a:t>
            </a:r>
            <a:endParaRPr/>
          </a:p>
        </p:txBody>
      </p:sp>
      <p:sp>
        <p:nvSpPr>
          <p:cNvPr id="279" name="Google Shape;279;p15"/>
          <p:cNvSpPr txBox="1"/>
          <p:nvPr/>
        </p:nvSpPr>
        <p:spPr>
          <a:xfrm>
            <a:off x="357187" y="1785937"/>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дается обоснование выбранной для разработки научной тематики, приводится анализ известных исследований по данной теме.</a:t>
            </a:r>
            <a:endParaRPr/>
          </a:p>
        </p:txBody>
      </p:sp>
      <p:sp>
        <p:nvSpPr>
          <p:cNvPr id="280" name="Google Shape;280;p15"/>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16"/>
          <p:cNvSpPr txBox="1"/>
          <p:nvPr/>
        </p:nvSpPr>
        <p:spPr>
          <a:xfrm>
            <a:off x="214312" y="1214437"/>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задачи </a:t>
            </a:r>
            <a:r>
              <a:rPr lang="en-US" sz="2400" b="0" i="1" u="none" strike="noStrike" cap="none">
                <a:solidFill>
                  <a:srgbClr val="FF0000"/>
                </a:solidFill>
                <a:latin typeface="Times New Roman"/>
                <a:ea typeface="Times New Roman"/>
                <a:cs typeface="Times New Roman"/>
                <a:sym typeface="Times New Roman"/>
              </a:rPr>
              <a:t>(не более 5-х)</a:t>
            </a:r>
            <a:endParaRPr/>
          </a:p>
        </p:txBody>
      </p:sp>
      <p:sp>
        <p:nvSpPr>
          <p:cNvPr id="286" name="Google Shape;286;p16"/>
          <p:cNvSpPr txBox="1"/>
          <p:nvPr/>
        </p:nvSpPr>
        <p:spPr>
          <a:xfrm>
            <a:off x="285750" y="2428875"/>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1: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p:txBody>
      </p:sp>
      <p:sp>
        <p:nvSpPr>
          <p:cNvPr id="287" name="Google Shape;287;p16"/>
          <p:cNvSpPr txBox="1"/>
          <p:nvPr/>
        </p:nvSpPr>
        <p:spPr>
          <a:xfrm>
            <a:off x="285750" y="3143250"/>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2: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p:txBody>
      </p:sp>
      <p:sp>
        <p:nvSpPr>
          <p:cNvPr id="288" name="Google Shape;288;p16"/>
          <p:cNvSpPr txBox="1"/>
          <p:nvPr/>
        </p:nvSpPr>
        <p:spPr>
          <a:xfrm>
            <a:off x="285750" y="4643437"/>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4: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p:txBody>
      </p:sp>
      <p:sp>
        <p:nvSpPr>
          <p:cNvPr id="289" name="Google Shape;289;p16"/>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Цель работы: </a:t>
            </a:r>
            <a:r>
              <a:rPr lang="en-US" sz="2400" b="0" i="1" u="none" strike="noStrike" cap="none">
                <a:solidFill>
                  <a:srgbClr val="FF0000"/>
                </a:solidFill>
                <a:latin typeface="Times New Roman"/>
                <a:ea typeface="Times New Roman"/>
                <a:cs typeface="Times New Roman"/>
                <a:sym typeface="Times New Roman"/>
              </a:rPr>
              <a:t>Дается общая формулировка цели работы</a:t>
            </a:r>
            <a:endParaRPr/>
          </a:p>
        </p:txBody>
      </p:sp>
      <p:sp>
        <p:nvSpPr>
          <p:cNvPr id="290" name="Google Shape;290;p16"/>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4</a:t>
            </a:r>
            <a:endParaRPr/>
          </a:p>
        </p:txBody>
      </p:sp>
      <p:sp>
        <p:nvSpPr>
          <p:cNvPr id="291" name="Google Shape;291;p16"/>
          <p:cNvSpPr txBox="1"/>
          <p:nvPr/>
        </p:nvSpPr>
        <p:spPr>
          <a:xfrm>
            <a:off x="285750" y="4000500"/>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3: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p:txBody>
      </p:sp>
      <p:sp>
        <p:nvSpPr>
          <p:cNvPr id="292" name="Google Shape;292;p16"/>
          <p:cNvSpPr txBox="1"/>
          <p:nvPr/>
        </p:nvSpPr>
        <p:spPr>
          <a:xfrm>
            <a:off x="285750" y="5357812"/>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5: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17"/>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Методы и подходы</a:t>
            </a:r>
            <a:endParaRPr/>
          </a:p>
        </p:txBody>
      </p:sp>
      <p:sp>
        <p:nvSpPr>
          <p:cNvPr id="298" name="Google Shape;298;p17"/>
          <p:cNvSpPr txBox="1"/>
          <p:nvPr/>
        </p:nvSpPr>
        <p:spPr>
          <a:xfrm>
            <a:off x="285750" y="2071687"/>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теоретические методы и подходы решение задач, поставленных в проекте.</a:t>
            </a:r>
            <a:endParaRPr/>
          </a:p>
        </p:txBody>
      </p:sp>
      <p:sp>
        <p:nvSpPr>
          <p:cNvPr id="299" name="Google Shape;299;p17"/>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5</a:t>
            </a:r>
            <a:endParaRPr/>
          </a:p>
        </p:txBody>
      </p:sp>
      <p:sp>
        <p:nvSpPr>
          <p:cNvPr id="300" name="Google Shape;300;p17"/>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18"/>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a:t>
            </a:r>
            <a:endParaRPr/>
          </a:p>
        </p:txBody>
      </p:sp>
      <p:sp>
        <p:nvSpPr>
          <p:cNvPr id="306" name="Google Shape;306;p18"/>
          <p:cNvSpPr txBox="1"/>
          <p:nvPr/>
        </p:nvSpPr>
        <p:spPr>
          <a:xfrm>
            <a:off x="285750" y="1928812"/>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работы.</a:t>
            </a:r>
            <a:endParaRPr/>
          </a:p>
        </p:txBody>
      </p:sp>
      <p:sp>
        <p:nvSpPr>
          <p:cNvPr id="307" name="Google Shape;307;p18"/>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6</a:t>
            </a:r>
            <a:endParaRPr/>
          </a:p>
        </p:txBody>
      </p:sp>
      <p:sp>
        <p:nvSpPr>
          <p:cNvPr id="308" name="Google Shape;308;p18"/>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9"/>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a:t>
            </a:r>
            <a:endParaRPr/>
          </a:p>
        </p:txBody>
      </p:sp>
      <p:sp>
        <p:nvSpPr>
          <p:cNvPr id="314" name="Google Shape;314;p19"/>
          <p:cNvSpPr txBox="1"/>
          <p:nvPr/>
        </p:nvSpPr>
        <p:spPr>
          <a:xfrm>
            <a:off x="285750" y="1928812"/>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работы.</a:t>
            </a:r>
            <a:endParaRPr/>
          </a:p>
        </p:txBody>
      </p:sp>
      <p:sp>
        <p:nvSpPr>
          <p:cNvPr id="315" name="Google Shape;315;p19"/>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7</a:t>
            </a:r>
            <a:endParaRPr/>
          </a:p>
        </p:txBody>
      </p:sp>
      <p:sp>
        <p:nvSpPr>
          <p:cNvPr id="316" name="Google Shape;316;p19"/>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20"/>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a:t>
            </a:r>
            <a:endParaRPr/>
          </a:p>
        </p:txBody>
      </p:sp>
      <p:sp>
        <p:nvSpPr>
          <p:cNvPr id="322" name="Google Shape;322;p20"/>
          <p:cNvSpPr txBox="1"/>
          <p:nvPr/>
        </p:nvSpPr>
        <p:spPr>
          <a:xfrm>
            <a:off x="285750" y="1928812"/>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работы.</a:t>
            </a:r>
            <a:endParaRPr/>
          </a:p>
        </p:txBody>
      </p:sp>
      <p:sp>
        <p:nvSpPr>
          <p:cNvPr id="323" name="Google Shape;323;p20"/>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8</a:t>
            </a:r>
            <a:endParaRPr/>
          </a:p>
        </p:txBody>
      </p:sp>
      <p:sp>
        <p:nvSpPr>
          <p:cNvPr id="324" name="Google Shape;324;p20"/>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21"/>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a:t>
            </a:r>
            <a:endParaRPr/>
          </a:p>
        </p:txBody>
      </p:sp>
      <p:sp>
        <p:nvSpPr>
          <p:cNvPr id="330" name="Google Shape;330;p21"/>
          <p:cNvSpPr txBox="1"/>
          <p:nvPr/>
        </p:nvSpPr>
        <p:spPr>
          <a:xfrm>
            <a:off x="285750" y="1928812"/>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работы.</a:t>
            </a:r>
            <a:endParaRPr/>
          </a:p>
        </p:txBody>
      </p:sp>
      <p:sp>
        <p:nvSpPr>
          <p:cNvPr id="331" name="Google Shape;331;p21"/>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9</a:t>
            </a:r>
            <a:endParaRPr/>
          </a:p>
        </p:txBody>
      </p:sp>
      <p:sp>
        <p:nvSpPr>
          <p:cNvPr id="332" name="Google Shape;332;p21"/>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732</Words>
  <Application>Microsoft Office PowerPoint</Application>
  <PresentationFormat>Экран (4:3)</PresentationFormat>
  <Paragraphs>65</Paragraphs>
  <Slides>10</Slides>
  <Notes>10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Arthur Vashurin</cp:lastModifiedBy>
  <cp:revision>1</cp:revision>
  <dcterms:modified xsi:type="dcterms:W3CDTF">2025-05-12T11:45:37Z</dcterms:modified>
</cp:coreProperties>
</file>