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48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0">
              <a:spcBef>
                <a:spcPts val="640"/>
              </a:spcBef>
              <a:spcAft>
                <a:spcPts val="0"/>
              </a:spcAft>
              <a:buClr>
                <a:srgbClr val="888888"/>
              </a:buClr>
              <a:buSzPts val="3200"/>
              <a:buNone/>
              <a:defRPr>
                <a:solidFill>
                  <a:srgbClr val="888888"/>
                </a:solidFill>
              </a:defRPr>
            </a:lvl1pPr>
            <a:lvl2pPr lvl="1" algn="ctr" rtl="0">
              <a:spcBef>
                <a:spcPts val="560"/>
              </a:spcBef>
              <a:spcAft>
                <a:spcPts val="0"/>
              </a:spcAft>
              <a:buClr>
                <a:srgbClr val="888888"/>
              </a:buClr>
              <a:buSzPts val="2800"/>
              <a:buNone/>
              <a:defRPr>
                <a:solidFill>
                  <a:srgbClr val="888888"/>
                </a:solidFill>
              </a:defRPr>
            </a:lvl2pPr>
            <a:lvl3pPr lvl="2" algn="ctr" rtl="0">
              <a:spcBef>
                <a:spcPts val="480"/>
              </a:spcBef>
              <a:spcAft>
                <a:spcPts val="0"/>
              </a:spcAft>
              <a:buClr>
                <a:srgbClr val="888888"/>
              </a:buClr>
              <a:buSzPts val="2400"/>
              <a:buNone/>
              <a:defRPr>
                <a:solidFill>
                  <a:srgbClr val="888888"/>
                </a:solidFill>
              </a:defRPr>
            </a:lvl3pPr>
            <a:lvl4pPr lvl="3" algn="ctr" rtl="0">
              <a:spcBef>
                <a:spcPts val="400"/>
              </a:spcBef>
              <a:spcAft>
                <a:spcPts val="0"/>
              </a:spcAft>
              <a:buClr>
                <a:srgbClr val="888888"/>
              </a:buClr>
              <a:buSzPts val="2000"/>
              <a:buNone/>
              <a:defRPr>
                <a:solidFill>
                  <a:srgbClr val="888888"/>
                </a:solidFill>
              </a:defRPr>
            </a:lvl4pPr>
            <a:lvl5pPr lvl="4" algn="ctr" rtl="0">
              <a:spcBef>
                <a:spcPts val="400"/>
              </a:spcBef>
              <a:spcAft>
                <a:spcPts val="0"/>
              </a:spcAft>
              <a:buClr>
                <a:srgbClr val="888888"/>
              </a:buClr>
              <a:buSzPts val="2000"/>
              <a:buNone/>
              <a:defRPr>
                <a:solidFill>
                  <a:srgbClr val="888888"/>
                </a:solidFill>
              </a:defRPr>
            </a:lvl5pPr>
            <a:lvl6pPr lvl="5" algn="ctr" rtl="0">
              <a:spcBef>
                <a:spcPts val="400"/>
              </a:spcBef>
              <a:spcAft>
                <a:spcPts val="0"/>
              </a:spcAft>
              <a:buClr>
                <a:srgbClr val="888888"/>
              </a:buClr>
              <a:buSzPts val="2000"/>
              <a:buNone/>
              <a:defRPr>
                <a:solidFill>
                  <a:srgbClr val="888888"/>
                </a:solidFill>
              </a:defRPr>
            </a:lvl6pPr>
            <a:lvl7pPr lvl="6" algn="ctr" rtl="0">
              <a:spcBef>
                <a:spcPts val="400"/>
              </a:spcBef>
              <a:spcAft>
                <a:spcPts val="0"/>
              </a:spcAft>
              <a:buClr>
                <a:srgbClr val="888888"/>
              </a:buClr>
              <a:buSzPts val="2000"/>
              <a:buNone/>
              <a:defRPr>
                <a:solidFill>
                  <a:srgbClr val="888888"/>
                </a:solidFill>
              </a:defRPr>
            </a:lvl7pPr>
            <a:lvl8pPr lvl="7" algn="ctr" rtl="0">
              <a:spcBef>
                <a:spcPts val="400"/>
              </a:spcBef>
              <a:spcAft>
                <a:spcPts val="0"/>
              </a:spcAft>
              <a:buClr>
                <a:srgbClr val="888888"/>
              </a:buClr>
              <a:buSzPts val="2000"/>
              <a:buNone/>
              <a:defRPr>
                <a:solidFill>
                  <a:srgbClr val="888888"/>
                </a:solidFill>
              </a:defRPr>
            </a:lvl8pPr>
            <a:lvl9pPr lvl="8" algn="ctr" rtl="0">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rtl="0">
              <a:spcBef>
                <a:spcPts val="0"/>
              </a:spcBef>
              <a:spcAft>
                <a:spcPts val="0"/>
              </a:spcAft>
              <a:buClr>
                <a:schemeClr val="dk1"/>
              </a:buClr>
              <a:buSzPts val="4000"/>
              <a:buFont typeface="Calibri"/>
              <a:buNone/>
              <a:defRPr sz="4000" b="1"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4" name="Google Shape;74;p11"/>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rtl="0">
              <a:spcBef>
                <a:spcPts val="400"/>
              </a:spcBef>
              <a:spcAft>
                <a:spcPts val="0"/>
              </a:spcAft>
              <a:buClr>
                <a:srgbClr val="888888"/>
              </a:buClr>
              <a:buSzPts val="2000"/>
              <a:buNone/>
              <a:defRPr sz="2000">
                <a:solidFill>
                  <a:srgbClr val="888888"/>
                </a:solidFill>
              </a:defRPr>
            </a:lvl1pPr>
            <a:lvl2pPr marL="914400" lvl="1" indent="-228600" algn="l" rtl="0">
              <a:spcBef>
                <a:spcPts val="360"/>
              </a:spcBef>
              <a:spcAft>
                <a:spcPts val="0"/>
              </a:spcAft>
              <a:buClr>
                <a:srgbClr val="888888"/>
              </a:buClr>
              <a:buSzPts val="1800"/>
              <a:buNone/>
              <a:defRPr sz="1800">
                <a:solidFill>
                  <a:srgbClr val="888888"/>
                </a:solidFill>
              </a:defRPr>
            </a:lvl2pPr>
            <a:lvl3pPr marL="1371600" lvl="2" indent="-228600" algn="l" rtl="0">
              <a:spcBef>
                <a:spcPts val="320"/>
              </a:spcBef>
              <a:spcAft>
                <a:spcPts val="0"/>
              </a:spcAft>
              <a:buClr>
                <a:srgbClr val="888888"/>
              </a:buClr>
              <a:buSzPts val="1600"/>
              <a:buNone/>
              <a:defRPr sz="1600">
                <a:solidFill>
                  <a:srgbClr val="888888"/>
                </a:solidFill>
              </a:defRPr>
            </a:lvl3pPr>
            <a:lvl4pPr marL="1828800" lvl="3" indent="-228600" algn="l" rtl="0">
              <a:spcBef>
                <a:spcPts val="280"/>
              </a:spcBef>
              <a:spcAft>
                <a:spcPts val="0"/>
              </a:spcAft>
              <a:buClr>
                <a:srgbClr val="888888"/>
              </a:buClr>
              <a:buSzPts val="1400"/>
              <a:buNone/>
              <a:defRPr sz="1400">
                <a:solidFill>
                  <a:srgbClr val="888888"/>
                </a:solidFill>
              </a:defRPr>
            </a:lvl4pPr>
            <a:lvl5pPr marL="2286000" lvl="4" indent="-228600" algn="l" rtl="0">
              <a:spcBef>
                <a:spcPts val="280"/>
              </a:spcBef>
              <a:spcAft>
                <a:spcPts val="0"/>
              </a:spcAft>
              <a:buClr>
                <a:srgbClr val="888888"/>
              </a:buClr>
              <a:buSzPts val="1400"/>
              <a:buNone/>
              <a:defRPr sz="1400">
                <a:solidFill>
                  <a:srgbClr val="888888"/>
                </a:solidFill>
              </a:defRPr>
            </a:lvl5pPr>
            <a:lvl6pPr marL="2743200" lvl="5" indent="-228600" algn="l" rtl="0">
              <a:spcBef>
                <a:spcPts val="280"/>
              </a:spcBef>
              <a:spcAft>
                <a:spcPts val="0"/>
              </a:spcAft>
              <a:buClr>
                <a:srgbClr val="888888"/>
              </a:buClr>
              <a:buSzPts val="1400"/>
              <a:buNone/>
              <a:defRPr sz="1400">
                <a:solidFill>
                  <a:srgbClr val="888888"/>
                </a:solidFill>
              </a:defRPr>
            </a:lvl6pPr>
            <a:lvl7pPr marL="3200400" lvl="6" indent="-228600" algn="l" rtl="0">
              <a:spcBef>
                <a:spcPts val="280"/>
              </a:spcBef>
              <a:spcAft>
                <a:spcPts val="0"/>
              </a:spcAft>
              <a:buClr>
                <a:srgbClr val="888888"/>
              </a:buClr>
              <a:buSzPts val="1400"/>
              <a:buNone/>
              <a:defRPr sz="1400">
                <a:solidFill>
                  <a:srgbClr val="888888"/>
                </a:solidFill>
              </a:defRPr>
            </a:lvl7pPr>
            <a:lvl8pPr marL="3657600" lvl="7" indent="-228600" algn="l" rtl="0">
              <a:spcBef>
                <a:spcPts val="280"/>
              </a:spcBef>
              <a:spcAft>
                <a:spcPts val="0"/>
              </a:spcAft>
              <a:buClr>
                <a:srgbClr val="888888"/>
              </a:buClr>
              <a:buSzPts val="1400"/>
              <a:buNone/>
              <a:defRPr sz="1400">
                <a:solidFill>
                  <a:srgbClr val="888888"/>
                </a:solidFill>
              </a:defRPr>
            </a:lvl8pPr>
            <a:lvl9pPr marL="4114800" lvl="8" indent="-228600" algn="l" rtl="0">
              <a:spcBef>
                <a:spcPts val="280"/>
              </a:spcBef>
              <a:spcAft>
                <a:spcPts val="0"/>
              </a:spcAft>
              <a:buClr>
                <a:srgbClr val="888888"/>
              </a:buClr>
              <a:buSzPts val="1400"/>
              <a:buNone/>
              <a:defRPr sz="1400">
                <a:solidFill>
                  <a:srgbClr val="888888"/>
                </a:solidFill>
              </a:defRPr>
            </a:lvl9pPr>
          </a:lstStyle>
          <a:p>
            <a:endParaRPr/>
          </a:p>
        </p:txBody>
      </p:sp>
      <p:sp>
        <p:nvSpPr>
          <p:cNvPr id="75" name="Google Shape;75;p1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0" name="Google Shape;80;p1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7" name="Google Shape;27;p4"/>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3" name="Google Shape;33;p5"/>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34" name="Google Shape;34;p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9" name="Google Shape;39;p6"/>
          <p:cNvSpPr>
            <a:spLocks noGrp="1"/>
          </p:cNvSpPr>
          <p:nvPr>
            <p:ph type="pic" idx="2"/>
          </p:nvPr>
        </p:nvSpPr>
        <p:spPr>
          <a:xfrm>
            <a:off x="1792288" y="612775"/>
            <a:ext cx="5486400" cy="4114800"/>
          </a:xfrm>
          <a:prstGeom prst="rect">
            <a:avLst/>
          </a:prstGeom>
          <a:noFill/>
          <a:ln>
            <a:noFill/>
          </a:ln>
        </p:spPr>
      </p:sp>
      <p:sp>
        <p:nvSpPr>
          <p:cNvPr id="40" name="Google Shape;40;p6"/>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41" name="Google Shape;41;p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31800" algn="l" rtl="0">
              <a:spcBef>
                <a:spcPts val="640"/>
              </a:spcBef>
              <a:spcAft>
                <a:spcPts val="0"/>
              </a:spcAft>
              <a:buClr>
                <a:schemeClr val="dk1"/>
              </a:buClr>
              <a:buSzPts val="3200"/>
              <a:buChar char="•"/>
              <a:defRPr sz="3200"/>
            </a:lvl1pPr>
            <a:lvl2pPr marL="914400" lvl="1" indent="-406400" algn="l" rtl="0">
              <a:spcBef>
                <a:spcPts val="560"/>
              </a:spcBef>
              <a:spcAft>
                <a:spcPts val="0"/>
              </a:spcAft>
              <a:buClr>
                <a:schemeClr val="dk1"/>
              </a:buClr>
              <a:buSzPts val="2800"/>
              <a:buChar char="–"/>
              <a:defRPr sz="2800"/>
            </a:lvl2pPr>
            <a:lvl3pPr marL="1371600" lvl="2" indent="-381000" algn="l" rtl="0">
              <a:spcBef>
                <a:spcPts val="480"/>
              </a:spcBef>
              <a:spcAft>
                <a:spcPts val="0"/>
              </a:spcAft>
              <a:buClr>
                <a:schemeClr val="dk1"/>
              </a:buClr>
              <a:buSzPts val="2400"/>
              <a:buChar char="•"/>
              <a:defRPr sz="2400"/>
            </a:lvl3pPr>
            <a:lvl4pPr marL="1828800" lvl="3" indent="-355600" algn="l" rtl="0">
              <a:spcBef>
                <a:spcPts val="400"/>
              </a:spcBef>
              <a:spcAft>
                <a:spcPts val="0"/>
              </a:spcAft>
              <a:buClr>
                <a:schemeClr val="dk1"/>
              </a:buClr>
              <a:buSzPts val="2000"/>
              <a:buChar char="–"/>
              <a:defRPr sz="2000"/>
            </a:lvl4pPr>
            <a:lvl5pPr marL="2286000" lvl="4" indent="-355600" algn="l" rtl="0">
              <a:spcBef>
                <a:spcPts val="400"/>
              </a:spcBef>
              <a:spcAft>
                <a:spcPts val="0"/>
              </a:spcAft>
              <a:buClr>
                <a:schemeClr val="dk1"/>
              </a:buClr>
              <a:buSzPts val="2000"/>
              <a:buChar char="»"/>
              <a:defRPr sz="2000"/>
            </a:lvl5pPr>
            <a:lvl6pPr marL="2743200" lvl="5" indent="-355600" algn="l" rtl="0">
              <a:spcBef>
                <a:spcPts val="400"/>
              </a:spcBef>
              <a:spcAft>
                <a:spcPts val="0"/>
              </a:spcAft>
              <a:buClr>
                <a:schemeClr val="dk1"/>
              </a:buClr>
              <a:buSzPts val="2000"/>
              <a:buChar char="•"/>
              <a:defRPr sz="2000"/>
            </a:lvl6pPr>
            <a:lvl7pPr marL="3200400" lvl="6" indent="-355600" algn="l" rtl="0">
              <a:spcBef>
                <a:spcPts val="400"/>
              </a:spcBef>
              <a:spcAft>
                <a:spcPts val="0"/>
              </a:spcAft>
              <a:buClr>
                <a:schemeClr val="dk1"/>
              </a:buClr>
              <a:buSzPts val="2000"/>
              <a:buChar char="•"/>
              <a:defRPr sz="2000"/>
            </a:lvl7pPr>
            <a:lvl8pPr marL="3657600" lvl="7" indent="-355600" algn="l" rtl="0">
              <a:spcBef>
                <a:spcPts val="400"/>
              </a:spcBef>
              <a:spcAft>
                <a:spcPts val="0"/>
              </a:spcAft>
              <a:buClr>
                <a:schemeClr val="dk1"/>
              </a:buClr>
              <a:buSzPts val="2000"/>
              <a:buChar char="•"/>
              <a:defRPr sz="2000"/>
            </a:lvl8pPr>
            <a:lvl9pPr marL="4114800" lvl="8" indent="-355600" algn="l" rtl="0">
              <a:spcBef>
                <a:spcPts val="400"/>
              </a:spcBef>
              <a:spcAft>
                <a:spcPts val="0"/>
              </a:spcAft>
              <a:buClr>
                <a:schemeClr val="dk1"/>
              </a:buClr>
              <a:buSzPts val="2000"/>
              <a:buChar char="•"/>
              <a:defRPr sz="2000"/>
            </a:lvl9pPr>
          </a:lstStyle>
          <a:p>
            <a:endParaRPr/>
          </a:p>
        </p:txBody>
      </p:sp>
      <p:sp>
        <p:nvSpPr>
          <p:cNvPr id="47" name="Google Shape;47;p7"/>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48" name="Google Shape;48;p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9" name="Google Shape;49;p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0" name="Google Shape;50;p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3" name="Google Shape;53;p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5" name="Google Shape;55;p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59" name="Google Shape;59;p9"/>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60" name="Google Shape;60;p9"/>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61" name="Google Shape;61;p9"/>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62" name="Google Shape;62;p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7" name="Google Shape;67;p10"/>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68" name="Google Shape;68;p10"/>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69" name="Google Shape;69;p1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p:nvPr/>
        </p:nvSpPr>
        <p:spPr>
          <a:xfrm>
            <a:off x="214312" y="2857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dirty="0" err="1">
                <a:solidFill>
                  <a:schemeClr val="dk1"/>
                </a:solidFill>
                <a:latin typeface="Times New Roman"/>
                <a:ea typeface="Times New Roman"/>
                <a:cs typeface="Times New Roman"/>
                <a:sym typeface="Times New Roman"/>
              </a:rPr>
              <a:t>Московский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государственный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университет</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им</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М.В.Ломоносова</a:t>
            </a:r>
            <a:endParaRPr dirty="0"/>
          </a:p>
        </p:txBody>
      </p:sp>
      <p:sp>
        <p:nvSpPr>
          <p:cNvPr id="89" name="Google Shape;89;p13"/>
          <p:cNvSpPr txBox="1"/>
          <p:nvPr/>
        </p:nvSpPr>
        <p:spPr>
          <a:xfrm>
            <a:off x="214312" y="8572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Факультет фундаментальной физико-химической инженерии</a:t>
            </a:r>
            <a:endParaRPr/>
          </a:p>
        </p:txBody>
      </p:sp>
      <p:sp>
        <p:nvSpPr>
          <p:cNvPr id="90" name="Google Shape;90;p13"/>
          <p:cNvSpPr txBox="1"/>
          <p:nvPr/>
        </p:nvSpPr>
        <p:spPr>
          <a:xfrm>
            <a:off x="214312" y="2928937"/>
            <a:ext cx="87153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4800"/>
              <a:buFont typeface="Times New Roman"/>
              <a:buNone/>
            </a:pPr>
            <a:r>
              <a:rPr lang="en-US" sz="4800" b="1" i="0" u="none" strike="noStrike" cap="none">
                <a:solidFill>
                  <a:srgbClr val="FF0000"/>
                </a:solidFill>
                <a:latin typeface="Times New Roman"/>
                <a:ea typeface="Times New Roman"/>
                <a:cs typeface="Times New Roman"/>
                <a:sym typeface="Times New Roman"/>
              </a:rPr>
              <a:t>Тема работы</a:t>
            </a:r>
            <a:endParaRPr/>
          </a:p>
        </p:txBody>
      </p:sp>
      <p:sp>
        <p:nvSpPr>
          <p:cNvPr id="91" name="Google Shape;91;p13"/>
          <p:cNvSpPr txBox="1"/>
          <p:nvPr/>
        </p:nvSpPr>
        <p:spPr>
          <a:xfrm>
            <a:off x="3143250" y="4714875"/>
            <a:ext cx="6000900" cy="708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Выполнил студент группы: </a:t>
            </a:r>
            <a:r>
              <a:rPr lang="en-US" sz="2000" b="1" i="0" u="none" strike="noStrike" cap="none">
                <a:solidFill>
                  <a:srgbClr val="FF0000"/>
                </a:solidFill>
                <a:latin typeface="Times New Roman"/>
                <a:ea typeface="Times New Roman"/>
                <a:cs typeface="Times New Roman"/>
                <a:sym typeface="Times New Roman"/>
              </a:rPr>
              <a:t>ХХХ</a:t>
            </a:r>
            <a:endParaRPr/>
          </a:p>
          <a:p>
            <a:pPr marL="0" marR="0" lvl="0" indent="0" algn="l" rtl="0">
              <a:lnSpc>
                <a:spcPct val="100000"/>
              </a:lnSpc>
              <a:spcBef>
                <a:spcPts val="0"/>
              </a:spcBef>
              <a:spcAft>
                <a:spcPts val="0"/>
              </a:spcAft>
              <a:buClr>
                <a:srgbClr val="FF0000"/>
              </a:buClr>
              <a:buSzPts val="2000"/>
              <a:buFont typeface="Times New Roman"/>
              <a:buNone/>
            </a:pPr>
            <a:r>
              <a:rPr lang="en-US" sz="2000" b="1" i="0" u="none" strike="noStrike" cap="none">
                <a:solidFill>
                  <a:srgbClr val="FF0000"/>
                </a:solidFill>
                <a:latin typeface="Times New Roman"/>
                <a:ea typeface="Times New Roman"/>
                <a:cs typeface="Times New Roman"/>
                <a:sym typeface="Times New Roman"/>
              </a:rPr>
              <a:t>Фамилия Имя Отчество</a:t>
            </a:r>
            <a:endParaRPr/>
          </a:p>
        </p:txBody>
      </p:sp>
      <p:sp>
        <p:nvSpPr>
          <p:cNvPr id="92" name="Google Shape;92;p13"/>
          <p:cNvSpPr txBox="1"/>
          <p:nvPr/>
        </p:nvSpPr>
        <p:spPr>
          <a:xfrm>
            <a:off x="3143250" y="5572125"/>
            <a:ext cx="5786400" cy="1016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0" i="0" u="none" strike="noStrike" cap="none">
                <a:solidFill>
                  <a:schemeClr val="dk1"/>
                </a:solidFill>
                <a:latin typeface="Times New Roman"/>
                <a:ea typeface="Times New Roman"/>
                <a:cs typeface="Times New Roman"/>
                <a:sym typeface="Times New Roman"/>
              </a:rPr>
              <a:t>Научный руководитель:</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ученая степень, Фамилия И.О.</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Название организации, где выполнялась работа</a:t>
            </a:r>
            <a:endParaRPr/>
          </a:p>
        </p:txBody>
      </p:sp>
      <p:sp>
        <p:nvSpPr>
          <p:cNvPr id="93" name="Google Shape;93;p13"/>
          <p:cNvSpPr txBox="1"/>
          <p:nvPr/>
        </p:nvSpPr>
        <p:spPr>
          <a:xfrm>
            <a:off x="214312" y="1714500"/>
            <a:ext cx="89298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Отчет о </a:t>
            </a:r>
            <a:r>
              <a:rPr lang="en-US" sz="2400" b="0" i="0" u="none" strike="noStrike" cap="none">
                <a:solidFill>
                  <a:srgbClr val="FF0000"/>
                </a:solidFill>
                <a:latin typeface="Times New Roman"/>
                <a:ea typeface="Times New Roman"/>
                <a:cs typeface="Times New Roman"/>
                <a:sym typeface="Times New Roman"/>
              </a:rPr>
              <a:t>научно-исследовательской</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курсовой</a:t>
            </a:r>
            <a:r>
              <a:rPr lang="en-US" sz="2400" b="0" i="0" u="none" strike="noStrike" cap="none">
                <a:solidFill>
                  <a:schemeClr val="dk1"/>
                </a:solidFill>
                <a:latin typeface="Times New Roman"/>
                <a:ea typeface="Times New Roman"/>
                <a:cs typeface="Times New Roman"/>
                <a:sym typeface="Times New Roman"/>
              </a:rPr>
              <a:t> работе</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4"/>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2</a:t>
            </a:r>
            <a:endParaRPr/>
          </a:p>
        </p:txBody>
      </p:sp>
      <p:sp>
        <p:nvSpPr>
          <p:cNvPr id="99" name="Google Shape;99;p14"/>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Обоснование актуальности темы работы</a:t>
            </a:r>
            <a:endParaRPr/>
          </a:p>
        </p:txBody>
      </p:sp>
      <p:sp>
        <p:nvSpPr>
          <p:cNvPr id="100" name="Google Shape;100;p14"/>
          <p:cNvSpPr txBox="1"/>
          <p:nvPr/>
        </p:nvSpPr>
        <p:spPr>
          <a:xfrm>
            <a:off x="357187" y="1785937"/>
            <a:ext cx="8572500" cy="15699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дается обоснование актуальности тематики проводимых исследований, приводится краткий анализ литературы по данной теме.</a:t>
            </a:r>
            <a:endParaRPr/>
          </a:p>
        </p:txBody>
      </p:sp>
      <p:sp>
        <p:nvSpPr>
          <p:cNvPr id="101" name="Google Shape;101;p14"/>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txBox="1"/>
          <p:nvPr/>
        </p:nvSpPr>
        <p:spPr>
          <a:xfrm>
            <a:off x="214312" y="1214437"/>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Задачи </a:t>
            </a:r>
            <a:r>
              <a:rPr lang="en-US" sz="2400" b="0" i="1" u="none" strike="noStrike" cap="none">
                <a:solidFill>
                  <a:srgbClr val="FF0000"/>
                </a:solidFill>
                <a:latin typeface="Times New Roman"/>
                <a:ea typeface="Times New Roman"/>
                <a:cs typeface="Times New Roman"/>
                <a:sym typeface="Times New Roman"/>
              </a:rPr>
              <a:t>(не более 3-х)</a:t>
            </a:r>
            <a:r>
              <a:rPr lang="en-US" sz="2400" b="1" i="0" u="none" strike="noStrike" cap="none">
                <a:solidFill>
                  <a:schemeClr val="dk1"/>
                </a:solidFill>
                <a:latin typeface="Times New Roman"/>
                <a:ea typeface="Times New Roman"/>
                <a:cs typeface="Times New Roman"/>
                <a:sym typeface="Times New Roman"/>
              </a:rPr>
              <a:t> на </a:t>
            </a:r>
            <a:r>
              <a:rPr lang="en-US" sz="2400" b="0" i="1" u="none" strike="noStrike" cap="none">
                <a:solidFill>
                  <a:srgbClr val="FF0000"/>
                </a:solidFill>
                <a:latin typeface="Times New Roman"/>
                <a:ea typeface="Times New Roman"/>
                <a:cs typeface="Times New Roman"/>
                <a:sym typeface="Times New Roman"/>
              </a:rPr>
              <a:t>(указывается номер семестра)</a:t>
            </a:r>
            <a:r>
              <a:rPr lang="en-US" sz="2400" b="1" i="0" u="none" strike="noStrike" cap="none">
                <a:solidFill>
                  <a:schemeClr val="dk1"/>
                </a:solidFill>
                <a:latin typeface="Times New Roman"/>
                <a:ea typeface="Times New Roman"/>
                <a:cs typeface="Times New Roman"/>
                <a:sym typeface="Times New Roman"/>
              </a:rPr>
              <a:t> семестр:</a:t>
            </a:r>
            <a:endParaRPr/>
          </a:p>
        </p:txBody>
      </p:sp>
      <p:sp>
        <p:nvSpPr>
          <p:cNvPr id="107" name="Google Shape;107;p15"/>
          <p:cNvSpPr txBox="1"/>
          <p:nvPr/>
        </p:nvSpPr>
        <p:spPr>
          <a:xfrm>
            <a:off x="285750" y="2428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1: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08" name="Google Shape;108;p15"/>
          <p:cNvSpPr txBox="1"/>
          <p:nvPr/>
        </p:nvSpPr>
        <p:spPr>
          <a:xfrm>
            <a:off x="285750" y="3571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2: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09" name="Google Shape;109;p15"/>
          <p:cNvSpPr txBox="1"/>
          <p:nvPr/>
        </p:nvSpPr>
        <p:spPr>
          <a:xfrm>
            <a:off x="285750" y="4929187"/>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3: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10" name="Google Shape;110;p15"/>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Цель работы: </a:t>
            </a:r>
            <a:r>
              <a:rPr lang="en-US" sz="2400" b="0" i="1" u="none" strike="noStrike" cap="none">
                <a:solidFill>
                  <a:srgbClr val="FF0000"/>
                </a:solidFill>
                <a:latin typeface="Times New Roman"/>
                <a:ea typeface="Times New Roman"/>
                <a:cs typeface="Times New Roman"/>
                <a:sym typeface="Times New Roman"/>
              </a:rPr>
              <a:t>Дается общая формулировка цели работы</a:t>
            </a:r>
            <a:endParaRPr/>
          </a:p>
        </p:txBody>
      </p:sp>
      <p:sp>
        <p:nvSpPr>
          <p:cNvPr id="111" name="Google Shape;111;p15"/>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3</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 полученные в текущем семестре</a:t>
            </a:r>
            <a:endParaRPr/>
          </a:p>
        </p:txBody>
      </p:sp>
      <p:sp>
        <p:nvSpPr>
          <p:cNvPr id="117" name="Google Shape;117;p16"/>
          <p:cNvSpPr txBox="1"/>
          <p:nvPr/>
        </p:nvSpPr>
        <p:spPr>
          <a:xfrm>
            <a:off x="285750" y="2071687"/>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 в текущем семестре.</a:t>
            </a:r>
            <a:endParaRPr/>
          </a:p>
        </p:txBody>
      </p:sp>
      <p:sp>
        <p:nvSpPr>
          <p:cNvPr id="118" name="Google Shape;118;p16"/>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4</a:t>
            </a:r>
            <a:endParaRPr/>
          </a:p>
        </p:txBody>
      </p:sp>
      <p:sp>
        <p:nvSpPr>
          <p:cNvPr id="119" name="Google Shape;119;p16"/>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7"/>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 полученные в текущем семестре</a:t>
            </a:r>
            <a:endParaRPr/>
          </a:p>
        </p:txBody>
      </p:sp>
      <p:sp>
        <p:nvSpPr>
          <p:cNvPr id="125" name="Google Shape;125;p17"/>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 в текущем семестре.</a:t>
            </a:r>
            <a:endParaRPr/>
          </a:p>
        </p:txBody>
      </p:sp>
      <p:sp>
        <p:nvSpPr>
          <p:cNvPr id="126" name="Google Shape;126;p17"/>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5</a:t>
            </a:r>
            <a:endParaRPr/>
          </a:p>
        </p:txBody>
      </p:sp>
      <p:sp>
        <p:nvSpPr>
          <p:cNvPr id="127" name="Google Shape;127;p17"/>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8"/>
          <p:cNvSpPr txBox="1"/>
          <p:nvPr/>
        </p:nvSpPr>
        <p:spPr>
          <a:xfrm>
            <a:off x="285750" y="428625"/>
            <a:ext cx="85725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Взаимосвязь результатов текущего семестра и результатов, полученных ранее.</a:t>
            </a:r>
            <a:endParaRPr/>
          </a:p>
        </p:txBody>
      </p:sp>
      <p:sp>
        <p:nvSpPr>
          <p:cNvPr id="133" name="Google Shape;133;p18"/>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закономерности, которые могут быть выделены при анализе результатов работ.</a:t>
            </a:r>
            <a:endParaRPr/>
          </a:p>
        </p:txBody>
      </p:sp>
      <p:sp>
        <p:nvSpPr>
          <p:cNvPr id="134" name="Google Shape;134;p18"/>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6</a:t>
            </a:r>
            <a:endParaRPr/>
          </a:p>
        </p:txBody>
      </p:sp>
      <p:sp>
        <p:nvSpPr>
          <p:cNvPr id="135" name="Google Shape;135;p18"/>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9"/>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ru-RU" sz="2400" b="1" i="0" u="none" strike="noStrike" cap="none">
                <a:solidFill>
                  <a:schemeClr val="dk1"/>
                </a:solidFill>
                <a:latin typeface="Times New Roman"/>
                <a:ea typeface="Times New Roman"/>
                <a:cs typeface="Times New Roman"/>
                <a:sym typeface="Times New Roman"/>
              </a:rPr>
              <a:t>Заключение и в</a:t>
            </a:r>
            <a:r>
              <a:rPr lang="en-US" sz="2400" b="1" i="0" u="none" strike="noStrike" cap="none">
                <a:solidFill>
                  <a:schemeClr val="dk1"/>
                </a:solidFill>
                <a:latin typeface="Times New Roman"/>
                <a:ea typeface="Times New Roman"/>
                <a:cs typeface="Times New Roman"/>
                <a:sym typeface="Times New Roman"/>
              </a:rPr>
              <a:t>ыводы</a:t>
            </a:r>
            <a:r>
              <a:rPr lang="en-US" sz="2400" b="1" i="0" u="none" strike="noStrike" cap="none" dirty="0">
                <a:solidFill>
                  <a:schemeClr val="dk1"/>
                </a:solidFill>
                <a:latin typeface="Times New Roman"/>
                <a:ea typeface="Times New Roman"/>
                <a:cs typeface="Times New Roman"/>
                <a:sym typeface="Times New Roman"/>
              </a:rPr>
              <a:t> </a:t>
            </a:r>
            <a:r>
              <a:rPr lang="en-US" sz="2400" b="0" i="1" u="none" strike="noStrike" cap="none" dirty="0">
                <a:solidFill>
                  <a:srgbClr val="FF0000"/>
                </a:solidFill>
                <a:latin typeface="Times New Roman"/>
                <a:ea typeface="Times New Roman"/>
                <a:cs typeface="Times New Roman"/>
                <a:sym typeface="Times New Roman"/>
              </a:rPr>
              <a:t>(</a:t>
            </a:r>
            <a:r>
              <a:rPr lang="en-US" sz="2400" b="0" i="1" u="none" strike="noStrike" cap="none" dirty="0" err="1">
                <a:solidFill>
                  <a:srgbClr val="FF0000"/>
                </a:solidFill>
                <a:latin typeface="Times New Roman"/>
                <a:ea typeface="Times New Roman"/>
                <a:cs typeface="Times New Roman"/>
                <a:sym typeface="Times New Roman"/>
              </a:rPr>
              <a:t>не</a:t>
            </a:r>
            <a:r>
              <a:rPr lang="en-US" sz="2400" b="0" i="1" u="none" strike="noStrike" cap="none" dirty="0">
                <a:solidFill>
                  <a:srgbClr val="FF0000"/>
                </a:solidFill>
                <a:latin typeface="Times New Roman"/>
                <a:ea typeface="Times New Roman"/>
                <a:cs typeface="Times New Roman"/>
                <a:sym typeface="Times New Roman"/>
              </a:rPr>
              <a:t> </a:t>
            </a:r>
            <a:r>
              <a:rPr lang="en-US" sz="2400" b="0" i="1" u="none" strike="noStrike" cap="none" dirty="0" err="1">
                <a:solidFill>
                  <a:srgbClr val="FF0000"/>
                </a:solidFill>
                <a:latin typeface="Times New Roman"/>
                <a:ea typeface="Times New Roman"/>
                <a:cs typeface="Times New Roman"/>
                <a:sym typeface="Times New Roman"/>
              </a:rPr>
              <a:t>более</a:t>
            </a:r>
            <a:r>
              <a:rPr lang="en-US" sz="2400" b="0" i="1" u="none" strike="noStrike" cap="none" dirty="0">
                <a:solidFill>
                  <a:srgbClr val="FF0000"/>
                </a:solidFill>
                <a:latin typeface="Times New Roman"/>
                <a:ea typeface="Times New Roman"/>
                <a:cs typeface="Times New Roman"/>
                <a:sym typeface="Times New Roman"/>
              </a:rPr>
              <a:t> 3-х </a:t>
            </a:r>
            <a:r>
              <a:rPr lang="en-US" sz="2400" b="0" i="1" u="none" strike="noStrike" cap="none" dirty="0" err="1">
                <a:solidFill>
                  <a:srgbClr val="FF0000"/>
                </a:solidFill>
                <a:latin typeface="Times New Roman"/>
                <a:ea typeface="Times New Roman"/>
                <a:cs typeface="Times New Roman"/>
                <a:sym typeface="Times New Roman"/>
              </a:rPr>
              <a:t>основных</a:t>
            </a:r>
            <a:r>
              <a:rPr lang="en-US" sz="2400" b="0" i="1" u="none" strike="noStrike" cap="none" dirty="0">
                <a:solidFill>
                  <a:srgbClr val="FF0000"/>
                </a:solidFill>
                <a:latin typeface="Times New Roman"/>
                <a:ea typeface="Times New Roman"/>
                <a:cs typeface="Times New Roman"/>
                <a:sym typeface="Times New Roman"/>
              </a:rPr>
              <a:t>)</a:t>
            </a:r>
            <a:endParaRPr dirty="0"/>
          </a:p>
        </p:txBody>
      </p:sp>
      <p:sp>
        <p:nvSpPr>
          <p:cNvPr id="141" name="Google Shape;141;p19"/>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7</a:t>
            </a:r>
            <a:endParaRPr/>
          </a:p>
        </p:txBody>
      </p:sp>
      <p:sp>
        <p:nvSpPr>
          <p:cNvPr id="142" name="Google Shape;142;p19"/>
          <p:cNvSpPr txBox="1"/>
          <p:nvPr/>
        </p:nvSpPr>
        <p:spPr>
          <a:xfrm>
            <a:off x="285750" y="1285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1: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143" name="Google Shape;143;p19"/>
          <p:cNvSpPr txBox="1"/>
          <p:nvPr/>
        </p:nvSpPr>
        <p:spPr>
          <a:xfrm>
            <a:off x="285750" y="27146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2: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
        <p:nvSpPr>
          <p:cNvPr id="144" name="Google Shape;144;p19"/>
          <p:cNvSpPr txBox="1"/>
          <p:nvPr/>
        </p:nvSpPr>
        <p:spPr>
          <a:xfrm>
            <a:off x="285750" y="4286250"/>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3: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полученным результатам.</a:t>
            </a:r>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503</Words>
  <Application>Microsoft Office PowerPoint</Application>
  <PresentationFormat>Экран (4:3)</PresentationFormat>
  <Paragraphs>47</Paragraphs>
  <Slides>7</Slides>
  <Notes>7</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Arthur Vashurin</cp:lastModifiedBy>
  <cp:revision>1</cp:revision>
  <dcterms:modified xsi:type="dcterms:W3CDTF">2025-05-12T11:44:40Z</dcterms:modified>
</cp:coreProperties>
</file>