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148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2" y="0"/>
            <a:ext cx="2971800" cy="457200"/>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SzPts val="1400"/>
              <a:buNone/>
              <a:defRPr sz="12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800" b="0" i="0" u="none" strike="noStrike" cap="none"/>
            </a:lvl1pPr>
            <a:lvl2pPr marL="914400" marR="0" lvl="1" indent="-228600" algn="l" rtl="0">
              <a:spcBef>
                <a:spcPts val="0"/>
              </a:spcBef>
              <a:spcAft>
                <a:spcPts val="0"/>
              </a:spcAft>
              <a:buSzPts val="1400"/>
              <a:buNone/>
              <a:defRPr sz="1800" b="0" i="0" u="none" strike="noStrike" cap="none"/>
            </a:lvl2pPr>
            <a:lvl3pPr marL="1371600" marR="0" lvl="2" indent="-228600" algn="l" rtl="0">
              <a:spcBef>
                <a:spcPts val="0"/>
              </a:spcBef>
              <a:spcAft>
                <a:spcPts val="0"/>
              </a:spcAft>
              <a:buSzPts val="1400"/>
              <a:buNone/>
              <a:defRPr sz="1800" b="0" i="0" u="none" strike="noStrike" cap="none"/>
            </a:lvl3pPr>
            <a:lvl4pPr marL="1828800" marR="0" lvl="3" indent="-228600" algn="l" rtl="0">
              <a:spcBef>
                <a:spcPts val="0"/>
              </a:spcBef>
              <a:spcAft>
                <a:spcPts val="0"/>
              </a:spcAft>
              <a:buSzPts val="1400"/>
              <a:buNone/>
              <a:defRPr sz="1800" b="0" i="0" u="none" strike="noStrike" cap="none"/>
            </a:lvl4pPr>
            <a:lvl5pPr marL="2286000" marR="0" lvl="4" indent="-228600" algn="l" rtl="0">
              <a:spcBef>
                <a:spcPts val="0"/>
              </a:spcBef>
              <a:spcAft>
                <a:spcPts val="0"/>
              </a:spcAft>
              <a:buSzPts val="1400"/>
              <a:buNone/>
              <a:defRPr sz="1800" b="0" i="0" u="none" strike="noStrike" cap="none"/>
            </a:lvl5pPr>
            <a:lvl6pPr marL="2743200" marR="0" lvl="5" indent="-228600" algn="l" rtl="0">
              <a:spcBef>
                <a:spcPts val="0"/>
              </a:spcBef>
              <a:spcAft>
                <a:spcPts val="0"/>
              </a:spcAft>
              <a:buSzPts val="1400"/>
              <a:buNone/>
              <a:defRPr sz="1800" b="0" i="0" u="none" strike="noStrike" cap="none"/>
            </a:lvl6pPr>
            <a:lvl7pPr marL="3200400" marR="0" lvl="6" indent="-228600" algn="l" rtl="0">
              <a:spcBef>
                <a:spcPts val="0"/>
              </a:spcBef>
              <a:spcAft>
                <a:spcPts val="0"/>
              </a:spcAft>
              <a:buSzPts val="1400"/>
              <a:buNone/>
              <a:defRPr sz="1800" b="0" i="0" u="none" strike="noStrike" cap="none"/>
            </a:lvl7pPr>
            <a:lvl8pPr marL="3657600" marR="0" lvl="7" indent="-228600" algn="l" rtl="0">
              <a:spcBef>
                <a:spcPts val="0"/>
              </a:spcBef>
              <a:spcAft>
                <a:spcPts val="0"/>
              </a:spcAft>
              <a:buSzPts val="1400"/>
              <a:buNone/>
              <a:defRPr sz="1800" b="0" i="0" u="none" strike="noStrike" cap="none"/>
            </a:lvl8pPr>
            <a:lvl9pPr marL="4114800" marR="0" lvl="8" indent="-228600" algn="l" rtl="0">
              <a:spcBef>
                <a:spcPts val="0"/>
              </a:spcBef>
              <a:spcAft>
                <a:spcPts val="0"/>
              </a:spcAft>
              <a:buSzPts val="1400"/>
              <a:buNone/>
              <a:defRPr sz="1800" b="0" i="0" u="none" strike="noStrike" cap="none"/>
            </a:lvl9pPr>
          </a:lstStyle>
          <a:p>
            <a:endParaRPr/>
          </a:p>
        </p:txBody>
      </p:sp>
      <p:sp>
        <p:nvSpPr>
          <p:cNvPr id="7" name="Google Shape;7;n"/>
          <p:cNvSpPr txBox="1">
            <a:spLocks noGrp="1"/>
          </p:cNvSpPr>
          <p:nvPr>
            <p:ph type="ftr" idx="11"/>
          </p:nvPr>
        </p:nvSpPr>
        <p:spPr>
          <a:xfrm>
            <a:off x="0" y="8685212"/>
            <a:ext cx="2971800" cy="45720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rgbClr val="000000"/>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2" y="8685212"/>
            <a:ext cx="2971800" cy="45720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Calibri"/>
              <a:buNone/>
            </a:pPr>
            <a:fld id="{00000000-1234-1234-1234-123412341234}" type="slidenum">
              <a:rPr lang="en-US" sz="1200" b="0" i="0" u="none" strike="noStrike" cap="none">
                <a:solidFill>
                  <a:srgbClr val="000000"/>
                </a:solidFill>
                <a:latin typeface="Calibri"/>
                <a:ea typeface="Calibri"/>
                <a:cs typeface="Calibri"/>
                <a:sym typeface="Calibri"/>
              </a:rPr>
              <a:t>‹#›</a:t>
            </a:fld>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6" name="Google Shape;96;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4" name="Google Shape;114;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2" name="Google Shape;122;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
        <p:cNvGrpSpPr/>
        <p:nvPr/>
      </p:nvGrpSpPr>
      <p:grpSpPr>
        <a:xfrm>
          <a:off x="0" y="0"/>
          <a:ext cx="0" cy="0"/>
          <a:chOff x="0" y="0"/>
          <a:chExt cx="0" cy="0"/>
        </a:xfrm>
      </p:grpSpPr>
      <p:sp>
        <p:nvSpPr>
          <p:cNvPr id="129" name="Google Shape;129;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0" name="Google Shape;130;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685800" y="2130425"/>
            <a:ext cx="7772400" cy="1470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rtl="0">
              <a:spcBef>
                <a:spcPts val="640"/>
              </a:spcBef>
              <a:spcAft>
                <a:spcPts val="0"/>
              </a:spcAft>
              <a:buClr>
                <a:srgbClr val="888888"/>
              </a:buClr>
              <a:buSzPts val="3200"/>
              <a:buNone/>
              <a:defRPr>
                <a:solidFill>
                  <a:srgbClr val="888888"/>
                </a:solidFill>
              </a:defRPr>
            </a:lvl1pPr>
            <a:lvl2pPr lvl="1" algn="ctr" rtl="0">
              <a:spcBef>
                <a:spcPts val="560"/>
              </a:spcBef>
              <a:spcAft>
                <a:spcPts val="0"/>
              </a:spcAft>
              <a:buClr>
                <a:srgbClr val="888888"/>
              </a:buClr>
              <a:buSzPts val="2800"/>
              <a:buNone/>
              <a:defRPr>
                <a:solidFill>
                  <a:srgbClr val="888888"/>
                </a:solidFill>
              </a:defRPr>
            </a:lvl2pPr>
            <a:lvl3pPr lvl="2" algn="ctr" rtl="0">
              <a:spcBef>
                <a:spcPts val="480"/>
              </a:spcBef>
              <a:spcAft>
                <a:spcPts val="0"/>
              </a:spcAft>
              <a:buClr>
                <a:srgbClr val="888888"/>
              </a:buClr>
              <a:buSzPts val="2400"/>
              <a:buNone/>
              <a:defRPr>
                <a:solidFill>
                  <a:srgbClr val="888888"/>
                </a:solidFill>
              </a:defRPr>
            </a:lvl3pPr>
            <a:lvl4pPr lvl="3" algn="ctr" rtl="0">
              <a:spcBef>
                <a:spcPts val="400"/>
              </a:spcBef>
              <a:spcAft>
                <a:spcPts val="0"/>
              </a:spcAft>
              <a:buClr>
                <a:srgbClr val="888888"/>
              </a:buClr>
              <a:buSzPts val="2000"/>
              <a:buNone/>
              <a:defRPr>
                <a:solidFill>
                  <a:srgbClr val="888888"/>
                </a:solidFill>
              </a:defRPr>
            </a:lvl4pPr>
            <a:lvl5pPr lvl="4" algn="ctr" rtl="0">
              <a:spcBef>
                <a:spcPts val="400"/>
              </a:spcBef>
              <a:spcAft>
                <a:spcPts val="0"/>
              </a:spcAft>
              <a:buClr>
                <a:srgbClr val="888888"/>
              </a:buClr>
              <a:buSzPts val="2000"/>
              <a:buNone/>
              <a:defRPr>
                <a:solidFill>
                  <a:srgbClr val="888888"/>
                </a:solidFill>
              </a:defRPr>
            </a:lvl5pPr>
            <a:lvl6pPr lvl="5" algn="ctr" rtl="0">
              <a:spcBef>
                <a:spcPts val="400"/>
              </a:spcBef>
              <a:spcAft>
                <a:spcPts val="0"/>
              </a:spcAft>
              <a:buClr>
                <a:srgbClr val="888888"/>
              </a:buClr>
              <a:buSzPts val="2000"/>
              <a:buNone/>
              <a:defRPr>
                <a:solidFill>
                  <a:srgbClr val="888888"/>
                </a:solidFill>
              </a:defRPr>
            </a:lvl6pPr>
            <a:lvl7pPr lvl="6" algn="ctr" rtl="0">
              <a:spcBef>
                <a:spcPts val="400"/>
              </a:spcBef>
              <a:spcAft>
                <a:spcPts val="0"/>
              </a:spcAft>
              <a:buClr>
                <a:srgbClr val="888888"/>
              </a:buClr>
              <a:buSzPts val="2000"/>
              <a:buNone/>
              <a:defRPr>
                <a:solidFill>
                  <a:srgbClr val="888888"/>
                </a:solidFill>
              </a:defRPr>
            </a:lvl7pPr>
            <a:lvl8pPr lvl="7" algn="ctr" rtl="0">
              <a:spcBef>
                <a:spcPts val="400"/>
              </a:spcBef>
              <a:spcAft>
                <a:spcPts val="0"/>
              </a:spcAft>
              <a:buClr>
                <a:srgbClr val="888888"/>
              </a:buClr>
              <a:buSzPts val="2000"/>
              <a:buNone/>
              <a:defRPr>
                <a:solidFill>
                  <a:srgbClr val="888888"/>
                </a:solidFill>
              </a:defRPr>
            </a:lvl8pPr>
            <a:lvl9pPr lvl="8" algn="ctr" rtl="0">
              <a:spcBef>
                <a:spcPts val="400"/>
              </a:spcBef>
              <a:spcAft>
                <a:spcPts val="0"/>
              </a:spcAft>
              <a:buClr>
                <a:srgbClr val="888888"/>
              </a:buClr>
              <a:buSzPts val="2000"/>
              <a:buNone/>
              <a:defRPr>
                <a:solidFill>
                  <a:srgbClr val="888888"/>
                </a:solidFill>
              </a:defRPr>
            </a:lvl9pPr>
          </a:lstStyle>
          <a:p>
            <a:endParaRPr/>
          </a:p>
        </p:txBody>
      </p:sp>
      <p:sp>
        <p:nvSpPr>
          <p:cNvPr id="18" name="Google Shape;18;p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722313" y="4406900"/>
            <a:ext cx="7772400" cy="1362000"/>
          </a:xfrm>
          <a:prstGeom prst="rect">
            <a:avLst/>
          </a:prstGeom>
          <a:noFill/>
          <a:ln>
            <a:noFill/>
          </a:ln>
        </p:spPr>
        <p:txBody>
          <a:bodyPr spcFirstLastPara="1" wrap="square" lIns="91425" tIns="45700" rIns="91425" bIns="45700" anchor="t" anchorCtr="0">
            <a:noAutofit/>
          </a:bodyPr>
          <a:lstStyle>
            <a:lvl1pPr lvl="0" algn="l" rtl="0">
              <a:spcBef>
                <a:spcPts val="0"/>
              </a:spcBef>
              <a:spcAft>
                <a:spcPts val="0"/>
              </a:spcAft>
              <a:buClr>
                <a:schemeClr val="dk1"/>
              </a:buClr>
              <a:buSzPts val="4000"/>
              <a:buFont typeface="Calibri"/>
              <a:buNone/>
              <a:defRPr sz="4000" b="1" cap="none"/>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74" name="Google Shape;74;p11"/>
          <p:cNvSpPr txBox="1">
            <a:spLocks noGrp="1"/>
          </p:cNvSpPr>
          <p:nvPr>
            <p:ph type="body" idx="1"/>
          </p:nvPr>
        </p:nvSpPr>
        <p:spPr>
          <a:xfrm>
            <a:off x="722313" y="2906713"/>
            <a:ext cx="7772400" cy="1500300"/>
          </a:xfrm>
          <a:prstGeom prst="rect">
            <a:avLst/>
          </a:prstGeom>
          <a:noFill/>
          <a:ln>
            <a:noFill/>
          </a:ln>
        </p:spPr>
        <p:txBody>
          <a:bodyPr spcFirstLastPara="1" wrap="square" lIns="91425" tIns="45700" rIns="91425" bIns="45700" anchor="b" anchorCtr="0">
            <a:noAutofit/>
          </a:bodyPr>
          <a:lstStyle>
            <a:lvl1pPr marL="457200" lvl="0" indent="-228600" algn="l" rtl="0">
              <a:spcBef>
                <a:spcPts val="400"/>
              </a:spcBef>
              <a:spcAft>
                <a:spcPts val="0"/>
              </a:spcAft>
              <a:buClr>
                <a:srgbClr val="888888"/>
              </a:buClr>
              <a:buSzPts val="2000"/>
              <a:buNone/>
              <a:defRPr sz="2000">
                <a:solidFill>
                  <a:srgbClr val="888888"/>
                </a:solidFill>
              </a:defRPr>
            </a:lvl1pPr>
            <a:lvl2pPr marL="914400" lvl="1" indent="-228600" algn="l" rtl="0">
              <a:spcBef>
                <a:spcPts val="360"/>
              </a:spcBef>
              <a:spcAft>
                <a:spcPts val="0"/>
              </a:spcAft>
              <a:buClr>
                <a:srgbClr val="888888"/>
              </a:buClr>
              <a:buSzPts val="1800"/>
              <a:buNone/>
              <a:defRPr sz="1800">
                <a:solidFill>
                  <a:srgbClr val="888888"/>
                </a:solidFill>
              </a:defRPr>
            </a:lvl2pPr>
            <a:lvl3pPr marL="1371600" lvl="2" indent="-228600" algn="l" rtl="0">
              <a:spcBef>
                <a:spcPts val="320"/>
              </a:spcBef>
              <a:spcAft>
                <a:spcPts val="0"/>
              </a:spcAft>
              <a:buClr>
                <a:srgbClr val="888888"/>
              </a:buClr>
              <a:buSzPts val="1600"/>
              <a:buNone/>
              <a:defRPr sz="1600">
                <a:solidFill>
                  <a:srgbClr val="888888"/>
                </a:solidFill>
              </a:defRPr>
            </a:lvl3pPr>
            <a:lvl4pPr marL="1828800" lvl="3" indent="-228600" algn="l" rtl="0">
              <a:spcBef>
                <a:spcPts val="280"/>
              </a:spcBef>
              <a:spcAft>
                <a:spcPts val="0"/>
              </a:spcAft>
              <a:buClr>
                <a:srgbClr val="888888"/>
              </a:buClr>
              <a:buSzPts val="1400"/>
              <a:buNone/>
              <a:defRPr sz="1400">
                <a:solidFill>
                  <a:srgbClr val="888888"/>
                </a:solidFill>
              </a:defRPr>
            </a:lvl4pPr>
            <a:lvl5pPr marL="2286000" lvl="4" indent="-228600" algn="l" rtl="0">
              <a:spcBef>
                <a:spcPts val="280"/>
              </a:spcBef>
              <a:spcAft>
                <a:spcPts val="0"/>
              </a:spcAft>
              <a:buClr>
                <a:srgbClr val="888888"/>
              </a:buClr>
              <a:buSzPts val="1400"/>
              <a:buNone/>
              <a:defRPr sz="1400">
                <a:solidFill>
                  <a:srgbClr val="888888"/>
                </a:solidFill>
              </a:defRPr>
            </a:lvl5pPr>
            <a:lvl6pPr marL="2743200" lvl="5" indent="-228600" algn="l" rtl="0">
              <a:spcBef>
                <a:spcPts val="280"/>
              </a:spcBef>
              <a:spcAft>
                <a:spcPts val="0"/>
              </a:spcAft>
              <a:buClr>
                <a:srgbClr val="888888"/>
              </a:buClr>
              <a:buSzPts val="1400"/>
              <a:buNone/>
              <a:defRPr sz="1400">
                <a:solidFill>
                  <a:srgbClr val="888888"/>
                </a:solidFill>
              </a:defRPr>
            </a:lvl6pPr>
            <a:lvl7pPr marL="3200400" lvl="6" indent="-228600" algn="l" rtl="0">
              <a:spcBef>
                <a:spcPts val="280"/>
              </a:spcBef>
              <a:spcAft>
                <a:spcPts val="0"/>
              </a:spcAft>
              <a:buClr>
                <a:srgbClr val="888888"/>
              </a:buClr>
              <a:buSzPts val="1400"/>
              <a:buNone/>
              <a:defRPr sz="1400">
                <a:solidFill>
                  <a:srgbClr val="888888"/>
                </a:solidFill>
              </a:defRPr>
            </a:lvl7pPr>
            <a:lvl8pPr marL="3657600" lvl="7" indent="-228600" algn="l" rtl="0">
              <a:spcBef>
                <a:spcPts val="280"/>
              </a:spcBef>
              <a:spcAft>
                <a:spcPts val="0"/>
              </a:spcAft>
              <a:buClr>
                <a:srgbClr val="888888"/>
              </a:buClr>
              <a:buSzPts val="1400"/>
              <a:buNone/>
              <a:defRPr sz="1400">
                <a:solidFill>
                  <a:srgbClr val="888888"/>
                </a:solidFill>
              </a:defRPr>
            </a:lvl8pPr>
            <a:lvl9pPr marL="4114800" lvl="8" indent="-228600" algn="l" rtl="0">
              <a:spcBef>
                <a:spcPts val="280"/>
              </a:spcBef>
              <a:spcAft>
                <a:spcPts val="0"/>
              </a:spcAft>
              <a:buClr>
                <a:srgbClr val="888888"/>
              </a:buClr>
              <a:buSzPts val="1400"/>
              <a:buNone/>
              <a:defRPr sz="1400">
                <a:solidFill>
                  <a:srgbClr val="888888"/>
                </a:solidFill>
              </a:defRPr>
            </a:lvl9pPr>
          </a:lstStyle>
          <a:p>
            <a:endParaRPr/>
          </a:p>
        </p:txBody>
      </p:sp>
      <p:sp>
        <p:nvSpPr>
          <p:cNvPr id="75" name="Google Shape;75;p11"/>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6" name="Google Shape;76;p1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7" name="Google Shape;77;p1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80" name="Google Shape;80;p12"/>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81" name="Google Shape;81;p12"/>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82" name="Google Shape;82;p12"/>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83" name="Google Shape;83;p12"/>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21"/>
        <p:cNvGrpSpPr/>
        <p:nvPr/>
      </p:nvGrpSpPr>
      <p:grpSpPr>
        <a:xfrm>
          <a:off x="0" y="0"/>
          <a:ext cx="0" cy="0"/>
          <a:chOff x="0" y="0"/>
          <a:chExt cx="0" cy="0"/>
        </a:xfrm>
      </p:grpSpPr>
      <p:sp>
        <p:nvSpPr>
          <p:cNvPr id="22" name="Google Shape;22;p3"/>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3" name="Google Shape;23;p3"/>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4" name="Google Shape;24;p3"/>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rot="5400000">
            <a:off x="4732350" y="2171688"/>
            <a:ext cx="5851500" cy="20574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7" name="Google Shape;27;p4"/>
          <p:cNvSpPr txBox="1">
            <a:spLocks noGrp="1"/>
          </p:cNvSpPr>
          <p:nvPr>
            <p:ph type="body" idx="1"/>
          </p:nvPr>
        </p:nvSpPr>
        <p:spPr>
          <a:xfrm rot="5400000">
            <a:off x="541350" y="190488"/>
            <a:ext cx="5851500" cy="60198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28" name="Google Shape;28;p4"/>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29" name="Google Shape;29;p4"/>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30" name="Google Shape;30;p4"/>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33" name="Google Shape;33;p5"/>
          <p:cNvSpPr txBox="1">
            <a:spLocks noGrp="1"/>
          </p:cNvSpPr>
          <p:nvPr>
            <p:ph type="body" idx="1"/>
          </p:nvPr>
        </p:nvSpPr>
        <p:spPr>
          <a:xfrm rot="5400000">
            <a:off x="2308950" y="-251550"/>
            <a:ext cx="4526100" cy="8229600"/>
          </a:xfrm>
          <a:prstGeom prst="rect">
            <a:avLst/>
          </a:prstGeom>
          <a:noFill/>
          <a:ln>
            <a:noFill/>
          </a:ln>
        </p:spPr>
        <p:txBody>
          <a:bodyPr spcFirstLastPara="1" wrap="square" lIns="91425" tIns="45700" rIns="91425" bIns="45700" anchor="t" anchorCtr="0">
            <a:noAutofit/>
          </a:bodyPr>
          <a:lstStyle>
            <a:lvl1pPr marL="457200" lvl="0" indent="-342900" algn="l" rtl="0">
              <a:spcBef>
                <a:spcPts val="360"/>
              </a:spcBef>
              <a:spcAft>
                <a:spcPts val="0"/>
              </a:spcAft>
              <a:buClr>
                <a:schemeClr val="dk1"/>
              </a:buClr>
              <a:buSzPts val="1800"/>
              <a:buChar char="•"/>
              <a:defRPr/>
            </a:lvl1pPr>
            <a:lvl2pPr marL="914400" lvl="1" indent="-342900" algn="l" rtl="0">
              <a:spcBef>
                <a:spcPts val="360"/>
              </a:spcBef>
              <a:spcAft>
                <a:spcPts val="0"/>
              </a:spcAft>
              <a:buClr>
                <a:schemeClr val="dk1"/>
              </a:buClr>
              <a:buSzPts val="1800"/>
              <a:buChar char="–"/>
              <a:defRPr/>
            </a:lvl2pPr>
            <a:lvl3pPr marL="1371600" lvl="2" indent="-342900" algn="l" rtl="0">
              <a:spcBef>
                <a:spcPts val="360"/>
              </a:spcBef>
              <a:spcAft>
                <a:spcPts val="0"/>
              </a:spcAft>
              <a:buClr>
                <a:schemeClr val="dk1"/>
              </a:buClr>
              <a:buSzPts val="1800"/>
              <a:buChar char="•"/>
              <a:defRPr/>
            </a:lvl3pPr>
            <a:lvl4pPr marL="1828800" lvl="3" indent="-342900" algn="l" rtl="0">
              <a:spcBef>
                <a:spcPts val="360"/>
              </a:spcBef>
              <a:spcAft>
                <a:spcPts val="0"/>
              </a:spcAft>
              <a:buClr>
                <a:schemeClr val="dk1"/>
              </a:buClr>
              <a:buSzPts val="1800"/>
              <a:buChar char="–"/>
              <a:defRPr/>
            </a:lvl4pPr>
            <a:lvl5pPr marL="2286000" lvl="4" indent="-342900" algn="l" rtl="0">
              <a:spcBef>
                <a:spcPts val="360"/>
              </a:spcBef>
              <a:spcAft>
                <a:spcPts val="0"/>
              </a:spcAft>
              <a:buClr>
                <a:schemeClr val="dk1"/>
              </a:buClr>
              <a:buSzPts val="1800"/>
              <a:buChar char="»"/>
              <a:defRPr/>
            </a:lvl5pPr>
            <a:lvl6pPr marL="2743200" lvl="5" indent="-342900" algn="l" rtl="0">
              <a:spcBef>
                <a:spcPts val="360"/>
              </a:spcBef>
              <a:spcAft>
                <a:spcPts val="0"/>
              </a:spcAft>
              <a:buClr>
                <a:schemeClr val="dk1"/>
              </a:buClr>
              <a:buSzPts val="1800"/>
              <a:buChar char="•"/>
              <a:defRPr/>
            </a:lvl6pPr>
            <a:lvl7pPr marL="3200400" lvl="6" indent="-342900" algn="l" rtl="0">
              <a:spcBef>
                <a:spcPts val="360"/>
              </a:spcBef>
              <a:spcAft>
                <a:spcPts val="0"/>
              </a:spcAft>
              <a:buClr>
                <a:schemeClr val="dk1"/>
              </a:buClr>
              <a:buSzPts val="1800"/>
              <a:buChar char="•"/>
              <a:defRPr/>
            </a:lvl7pPr>
            <a:lvl8pPr marL="3657600" lvl="7" indent="-342900" algn="l" rtl="0">
              <a:spcBef>
                <a:spcPts val="360"/>
              </a:spcBef>
              <a:spcAft>
                <a:spcPts val="0"/>
              </a:spcAft>
              <a:buClr>
                <a:schemeClr val="dk1"/>
              </a:buClr>
              <a:buSzPts val="1800"/>
              <a:buChar char="•"/>
              <a:defRPr/>
            </a:lvl8pPr>
            <a:lvl9pPr marL="4114800" lvl="8" indent="-342900" algn="l" rtl="0">
              <a:spcBef>
                <a:spcPts val="360"/>
              </a:spcBef>
              <a:spcAft>
                <a:spcPts val="0"/>
              </a:spcAft>
              <a:buClr>
                <a:schemeClr val="dk1"/>
              </a:buClr>
              <a:buSzPts val="1800"/>
              <a:buChar char="•"/>
              <a:defRPr/>
            </a:lvl9pPr>
          </a:lstStyle>
          <a:p>
            <a:endParaRPr/>
          </a:p>
        </p:txBody>
      </p:sp>
      <p:sp>
        <p:nvSpPr>
          <p:cNvPr id="34" name="Google Shape;34;p5"/>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35" name="Google Shape;35;p5"/>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36" name="Google Shape;36;p5"/>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1792288" y="4800600"/>
            <a:ext cx="5486400" cy="566700"/>
          </a:xfrm>
          <a:prstGeom prst="rect">
            <a:avLst/>
          </a:prstGeom>
          <a:noFill/>
          <a:ln>
            <a:noFill/>
          </a:ln>
        </p:spPr>
        <p:txBody>
          <a:bodyPr spcFirstLastPara="1" wrap="square" lIns="91425" tIns="45700" rIns="91425" bIns="45700" anchor="b" anchorCtr="0">
            <a:noAutofit/>
          </a:bodyPr>
          <a:lstStyle>
            <a:lvl1pPr lvl="0" algn="l" rtl="0">
              <a:spcBef>
                <a:spcPts val="0"/>
              </a:spcBef>
              <a:spcAft>
                <a:spcPts val="0"/>
              </a:spcAft>
              <a:buClr>
                <a:schemeClr val="dk1"/>
              </a:buClr>
              <a:buSzPts val="2000"/>
              <a:buFont typeface="Calibri"/>
              <a:buNone/>
              <a:defRPr sz="20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39" name="Google Shape;39;p6"/>
          <p:cNvSpPr>
            <a:spLocks noGrp="1"/>
          </p:cNvSpPr>
          <p:nvPr>
            <p:ph type="pic" idx="2"/>
          </p:nvPr>
        </p:nvSpPr>
        <p:spPr>
          <a:xfrm>
            <a:off x="1792288" y="612775"/>
            <a:ext cx="5486400" cy="4114800"/>
          </a:xfrm>
          <a:prstGeom prst="rect">
            <a:avLst/>
          </a:prstGeom>
          <a:noFill/>
          <a:ln>
            <a:noFill/>
          </a:ln>
        </p:spPr>
      </p:sp>
      <p:sp>
        <p:nvSpPr>
          <p:cNvPr id="40" name="Google Shape;40;p6"/>
          <p:cNvSpPr txBox="1">
            <a:spLocks noGrp="1"/>
          </p:cNvSpPr>
          <p:nvPr>
            <p:ph type="body" idx="1"/>
          </p:nvPr>
        </p:nvSpPr>
        <p:spPr>
          <a:xfrm>
            <a:off x="1792288" y="5367338"/>
            <a:ext cx="5486400" cy="804900"/>
          </a:xfrm>
          <a:prstGeom prst="rect">
            <a:avLst/>
          </a:prstGeom>
          <a:noFill/>
          <a:ln>
            <a:noFill/>
          </a:ln>
        </p:spPr>
        <p:txBody>
          <a:bodyPr spcFirstLastPara="1" wrap="square" lIns="91425" tIns="45700" rIns="91425" bIns="45700" anchor="t" anchorCtr="0">
            <a:noAutofit/>
          </a:bodyPr>
          <a:lstStyle>
            <a:lvl1pPr marL="457200" lvl="0" indent="-228600" algn="l" rtl="0">
              <a:spcBef>
                <a:spcPts val="280"/>
              </a:spcBef>
              <a:spcAft>
                <a:spcPts val="0"/>
              </a:spcAft>
              <a:buClr>
                <a:schemeClr val="dk1"/>
              </a:buClr>
              <a:buSzPts val="1400"/>
              <a:buNone/>
              <a:defRPr sz="1400"/>
            </a:lvl1pPr>
            <a:lvl2pPr marL="914400" lvl="1" indent="-228600" algn="l" rtl="0">
              <a:spcBef>
                <a:spcPts val="240"/>
              </a:spcBef>
              <a:spcAft>
                <a:spcPts val="0"/>
              </a:spcAft>
              <a:buClr>
                <a:schemeClr val="dk1"/>
              </a:buClr>
              <a:buSzPts val="1200"/>
              <a:buNone/>
              <a:defRPr sz="1200"/>
            </a:lvl2pPr>
            <a:lvl3pPr marL="1371600" lvl="2" indent="-228600" algn="l" rtl="0">
              <a:spcBef>
                <a:spcPts val="200"/>
              </a:spcBef>
              <a:spcAft>
                <a:spcPts val="0"/>
              </a:spcAft>
              <a:buClr>
                <a:schemeClr val="dk1"/>
              </a:buClr>
              <a:buSzPts val="1000"/>
              <a:buNone/>
              <a:defRPr sz="1000"/>
            </a:lvl3pPr>
            <a:lvl4pPr marL="1828800" lvl="3" indent="-228600" algn="l" rtl="0">
              <a:spcBef>
                <a:spcPts val="180"/>
              </a:spcBef>
              <a:spcAft>
                <a:spcPts val="0"/>
              </a:spcAft>
              <a:buClr>
                <a:schemeClr val="dk1"/>
              </a:buClr>
              <a:buSzPts val="900"/>
              <a:buNone/>
              <a:defRPr sz="900"/>
            </a:lvl4pPr>
            <a:lvl5pPr marL="2286000" lvl="4" indent="-228600" algn="l" rtl="0">
              <a:spcBef>
                <a:spcPts val="180"/>
              </a:spcBef>
              <a:spcAft>
                <a:spcPts val="0"/>
              </a:spcAft>
              <a:buClr>
                <a:schemeClr val="dk1"/>
              </a:buClr>
              <a:buSzPts val="900"/>
              <a:buNone/>
              <a:defRPr sz="900"/>
            </a:lvl5pPr>
            <a:lvl6pPr marL="2743200" lvl="5" indent="-228600" algn="l" rtl="0">
              <a:spcBef>
                <a:spcPts val="180"/>
              </a:spcBef>
              <a:spcAft>
                <a:spcPts val="0"/>
              </a:spcAft>
              <a:buClr>
                <a:schemeClr val="dk1"/>
              </a:buClr>
              <a:buSzPts val="900"/>
              <a:buNone/>
              <a:defRPr sz="900"/>
            </a:lvl6pPr>
            <a:lvl7pPr marL="3200400" lvl="6" indent="-228600" algn="l" rtl="0">
              <a:spcBef>
                <a:spcPts val="180"/>
              </a:spcBef>
              <a:spcAft>
                <a:spcPts val="0"/>
              </a:spcAft>
              <a:buClr>
                <a:schemeClr val="dk1"/>
              </a:buClr>
              <a:buSzPts val="900"/>
              <a:buNone/>
              <a:defRPr sz="900"/>
            </a:lvl7pPr>
            <a:lvl8pPr marL="3657600" lvl="7" indent="-228600" algn="l" rtl="0">
              <a:spcBef>
                <a:spcPts val="180"/>
              </a:spcBef>
              <a:spcAft>
                <a:spcPts val="0"/>
              </a:spcAft>
              <a:buClr>
                <a:schemeClr val="dk1"/>
              </a:buClr>
              <a:buSzPts val="900"/>
              <a:buNone/>
              <a:defRPr sz="900"/>
            </a:lvl8pPr>
            <a:lvl9pPr marL="4114800" lvl="8" indent="-228600" algn="l" rtl="0">
              <a:spcBef>
                <a:spcPts val="180"/>
              </a:spcBef>
              <a:spcAft>
                <a:spcPts val="0"/>
              </a:spcAft>
              <a:buClr>
                <a:schemeClr val="dk1"/>
              </a:buClr>
              <a:buSzPts val="900"/>
              <a:buNone/>
              <a:defRPr sz="900"/>
            </a:lvl9pPr>
          </a:lstStyle>
          <a:p>
            <a:endParaRPr/>
          </a:p>
        </p:txBody>
      </p:sp>
      <p:sp>
        <p:nvSpPr>
          <p:cNvPr id="41" name="Google Shape;41;p6"/>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2" name="Google Shape;42;p6"/>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3" name="Google Shape;43;p6"/>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457200" y="273050"/>
            <a:ext cx="3008400" cy="1162200"/>
          </a:xfrm>
          <a:prstGeom prst="rect">
            <a:avLst/>
          </a:prstGeom>
          <a:noFill/>
          <a:ln>
            <a:noFill/>
          </a:ln>
        </p:spPr>
        <p:txBody>
          <a:bodyPr spcFirstLastPara="1" wrap="square" lIns="91425" tIns="45700" rIns="91425" bIns="45700" anchor="b" anchorCtr="0">
            <a:noAutofit/>
          </a:bodyPr>
          <a:lstStyle>
            <a:lvl1pPr lvl="0" algn="l" rtl="0">
              <a:spcBef>
                <a:spcPts val="0"/>
              </a:spcBef>
              <a:spcAft>
                <a:spcPts val="0"/>
              </a:spcAft>
              <a:buClr>
                <a:schemeClr val="dk1"/>
              </a:buClr>
              <a:buSzPts val="2000"/>
              <a:buFont typeface="Calibri"/>
              <a:buNone/>
              <a:defRPr sz="2000" b="1"/>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46" name="Google Shape;46;p7"/>
          <p:cNvSpPr txBox="1">
            <a:spLocks noGrp="1"/>
          </p:cNvSpPr>
          <p:nvPr>
            <p:ph type="body" idx="1"/>
          </p:nvPr>
        </p:nvSpPr>
        <p:spPr>
          <a:xfrm>
            <a:off x="3575050" y="273050"/>
            <a:ext cx="5111700" cy="5853000"/>
          </a:xfrm>
          <a:prstGeom prst="rect">
            <a:avLst/>
          </a:prstGeom>
          <a:noFill/>
          <a:ln>
            <a:noFill/>
          </a:ln>
        </p:spPr>
        <p:txBody>
          <a:bodyPr spcFirstLastPara="1" wrap="square" lIns="91425" tIns="45700" rIns="91425" bIns="45700" anchor="t" anchorCtr="0">
            <a:noAutofit/>
          </a:bodyPr>
          <a:lstStyle>
            <a:lvl1pPr marL="457200" lvl="0" indent="-431800" algn="l" rtl="0">
              <a:spcBef>
                <a:spcPts val="640"/>
              </a:spcBef>
              <a:spcAft>
                <a:spcPts val="0"/>
              </a:spcAft>
              <a:buClr>
                <a:schemeClr val="dk1"/>
              </a:buClr>
              <a:buSzPts val="3200"/>
              <a:buChar char="•"/>
              <a:defRPr sz="3200"/>
            </a:lvl1pPr>
            <a:lvl2pPr marL="914400" lvl="1" indent="-406400" algn="l" rtl="0">
              <a:spcBef>
                <a:spcPts val="560"/>
              </a:spcBef>
              <a:spcAft>
                <a:spcPts val="0"/>
              </a:spcAft>
              <a:buClr>
                <a:schemeClr val="dk1"/>
              </a:buClr>
              <a:buSzPts val="2800"/>
              <a:buChar char="–"/>
              <a:defRPr sz="2800"/>
            </a:lvl2pPr>
            <a:lvl3pPr marL="1371600" lvl="2" indent="-381000" algn="l" rtl="0">
              <a:spcBef>
                <a:spcPts val="480"/>
              </a:spcBef>
              <a:spcAft>
                <a:spcPts val="0"/>
              </a:spcAft>
              <a:buClr>
                <a:schemeClr val="dk1"/>
              </a:buClr>
              <a:buSzPts val="2400"/>
              <a:buChar char="•"/>
              <a:defRPr sz="2400"/>
            </a:lvl3pPr>
            <a:lvl4pPr marL="1828800" lvl="3" indent="-355600" algn="l" rtl="0">
              <a:spcBef>
                <a:spcPts val="400"/>
              </a:spcBef>
              <a:spcAft>
                <a:spcPts val="0"/>
              </a:spcAft>
              <a:buClr>
                <a:schemeClr val="dk1"/>
              </a:buClr>
              <a:buSzPts val="2000"/>
              <a:buChar char="–"/>
              <a:defRPr sz="2000"/>
            </a:lvl4pPr>
            <a:lvl5pPr marL="2286000" lvl="4" indent="-355600" algn="l" rtl="0">
              <a:spcBef>
                <a:spcPts val="400"/>
              </a:spcBef>
              <a:spcAft>
                <a:spcPts val="0"/>
              </a:spcAft>
              <a:buClr>
                <a:schemeClr val="dk1"/>
              </a:buClr>
              <a:buSzPts val="2000"/>
              <a:buChar char="»"/>
              <a:defRPr sz="2000"/>
            </a:lvl5pPr>
            <a:lvl6pPr marL="2743200" lvl="5" indent="-355600" algn="l" rtl="0">
              <a:spcBef>
                <a:spcPts val="400"/>
              </a:spcBef>
              <a:spcAft>
                <a:spcPts val="0"/>
              </a:spcAft>
              <a:buClr>
                <a:schemeClr val="dk1"/>
              </a:buClr>
              <a:buSzPts val="2000"/>
              <a:buChar char="•"/>
              <a:defRPr sz="2000"/>
            </a:lvl6pPr>
            <a:lvl7pPr marL="3200400" lvl="6" indent="-355600" algn="l" rtl="0">
              <a:spcBef>
                <a:spcPts val="400"/>
              </a:spcBef>
              <a:spcAft>
                <a:spcPts val="0"/>
              </a:spcAft>
              <a:buClr>
                <a:schemeClr val="dk1"/>
              </a:buClr>
              <a:buSzPts val="2000"/>
              <a:buChar char="•"/>
              <a:defRPr sz="2000"/>
            </a:lvl7pPr>
            <a:lvl8pPr marL="3657600" lvl="7" indent="-355600" algn="l" rtl="0">
              <a:spcBef>
                <a:spcPts val="400"/>
              </a:spcBef>
              <a:spcAft>
                <a:spcPts val="0"/>
              </a:spcAft>
              <a:buClr>
                <a:schemeClr val="dk1"/>
              </a:buClr>
              <a:buSzPts val="2000"/>
              <a:buChar char="•"/>
              <a:defRPr sz="2000"/>
            </a:lvl8pPr>
            <a:lvl9pPr marL="4114800" lvl="8" indent="-355600" algn="l" rtl="0">
              <a:spcBef>
                <a:spcPts val="400"/>
              </a:spcBef>
              <a:spcAft>
                <a:spcPts val="0"/>
              </a:spcAft>
              <a:buClr>
                <a:schemeClr val="dk1"/>
              </a:buClr>
              <a:buSzPts val="2000"/>
              <a:buChar char="•"/>
              <a:defRPr sz="2000"/>
            </a:lvl9pPr>
          </a:lstStyle>
          <a:p>
            <a:endParaRPr/>
          </a:p>
        </p:txBody>
      </p:sp>
      <p:sp>
        <p:nvSpPr>
          <p:cNvPr id="47" name="Google Shape;47;p7"/>
          <p:cNvSpPr txBox="1">
            <a:spLocks noGrp="1"/>
          </p:cNvSpPr>
          <p:nvPr>
            <p:ph type="body" idx="2"/>
          </p:nvPr>
        </p:nvSpPr>
        <p:spPr>
          <a:xfrm>
            <a:off x="457200" y="1435100"/>
            <a:ext cx="3008400" cy="4691100"/>
          </a:xfrm>
          <a:prstGeom prst="rect">
            <a:avLst/>
          </a:prstGeom>
          <a:noFill/>
          <a:ln>
            <a:noFill/>
          </a:ln>
        </p:spPr>
        <p:txBody>
          <a:bodyPr spcFirstLastPara="1" wrap="square" lIns="91425" tIns="45700" rIns="91425" bIns="45700" anchor="t" anchorCtr="0">
            <a:noAutofit/>
          </a:bodyPr>
          <a:lstStyle>
            <a:lvl1pPr marL="457200" lvl="0" indent="-228600" algn="l" rtl="0">
              <a:spcBef>
                <a:spcPts val="280"/>
              </a:spcBef>
              <a:spcAft>
                <a:spcPts val="0"/>
              </a:spcAft>
              <a:buClr>
                <a:schemeClr val="dk1"/>
              </a:buClr>
              <a:buSzPts val="1400"/>
              <a:buNone/>
              <a:defRPr sz="1400"/>
            </a:lvl1pPr>
            <a:lvl2pPr marL="914400" lvl="1" indent="-228600" algn="l" rtl="0">
              <a:spcBef>
                <a:spcPts val="240"/>
              </a:spcBef>
              <a:spcAft>
                <a:spcPts val="0"/>
              </a:spcAft>
              <a:buClr>
                <a:schemeClr val="dk1"/>
              </a:buClr>
              <a:buSzPts val="1200"/>
              <a:buNone/>
              <a:defRPr sz="1200"/>
            </a:lvl2pPr>
            <a:lvl3pPr marL="1371600" lvl="2" indent="-228600" algn="l" rtl="0">
              <a:spcBef>
                <a:spcPts val="200"/>
              </a:spcBef>
              <a:spcAft>
                <a:spcPts val="0"/>
              </a:spcAft>
              <a:buClr>
                <a:schemeClr val="dk1"/>
              </a:buClr>
              <a:buSzPts val="1000"/>
              <a:buNone/>
              <a:defRPr sz="1000"/>
            </a:lvl3pPr>
            <a:lvl4pPr marL="1828800" lvl="3" indent="-228600" algn="l" rtl="0">
              <a:spcBef>
                <a:spcPts val="180"/>
              </a:spcBef>
              <a:spcAft>
                <a:spcPts val="0"/>
              </a:spcAft>
              <a:buClr>
                <a:schemeClr val="dk1"/>
              </a:buClr>
              <a:buSzPts val="900"/>
              <a:buNone/>
              <a:defRPr sz="900"/>
            </a:lvl4pPr>
            <a:lvl5pPr marL="2286000" lvl="4" indent="-228600" algn="l" rtl="0">
              <a:spcBef>
                <a:spcPts val="180"/>
              </a:spcBef>
              <a:spcAft>
                <a:spcPts val="0"/>
              </a:spcAft>
              <a:buClr>
                <a:schemeClr val="dk1"/>
              </a:buClr>
              <a:buSzPts val="900"/>
              <a:buNone/>
              <a:defRPr sz="900"/>
            </a:lvl5pPr>
            <a:lvl6pPr marL="2743200" lvl="5" indent="-228600" algn="l" rtl="0">
              <a:spcBef>
                <a:spcPts val="180"/>
              </a:spcBef>
              <a:spcAft>
                <a:spcPts val="0"/>
              </a:spcAft>
              <a:buClr>
                <a:schemeClr val="dk1"/>
              </a:buClr>
              <a:buSzPts val="900"/>
              <a:buNone/>
              <a:defRPr sz="900"/>
            </a:lvl6pPr>
            <a:lvl7pPr marL="3200400" lvl="6" indent="-228600" algn="l" rtl="0">
              <a:spcBef>
                <a:spcPts val="180"/>
              </a:spcBef>
              <a:spcAft>
                <a:spcPts val="0"/>
              </a:spcAft>
              <a:buClr>
                <a:schemeClr val="dk1"/>
              </a:buClr>
              <a:buSzPts val="900"/>
              <a:buNone/>
              <a:defRPr sz="900"/>
            </a:lvl7pPr>
            <a:lvl8pPr marL="3657600" lvl="7" indent="-228600" algn="l" rtl="0">
              <a:spcBef>
                <a:spcPts val="180"/>
              </a:spcBef>
              <a:spcAft>
                <a:spcPts val="0"/>
              </a:spcAft>
              <a:buClr>
                <a:schemeClr val="dk1"/>
              </a:buClr>
              <a:buSzPts val="900"/>
              <a:buNone/>
              <a:defRPr sz="900"/>
            </a:lvl8pPr>
            <a:lvl9pPr marL="4114800" lvl="8" indent="-228600" algn="l" rtl="0">
              <a:spcBef>
                <a:spcPts val="180"/>
              </a:spcBef>
              <a:spcAft>
                <a:spcPts val="0"/>
              </a:spcAft>
              <a:buClr>
                <a:schemeClr val="dk1"/>
              </a:buClr>
              <a:buSzPts val="900"/>
              <a:buNone/>
              <a:defRPr sz="900"/>
            </a:lvl9pPr>
          </a:lstStyle>
          <a:p>
            <a:endParaRPr/>
          </a:p>
        </p:txBody>
      </p:sp>
      <p:sp>
        <p:nvSpPr>
          <p:cNvPr id="48" name="Google Shape;48;p7"/>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49" name="Google Shape;49;p7"/>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0" name="Google Shape;50;p7"/>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1"/>
        <p:cNvGrpSpPr/>
        <p:nvPr/>
      </p:nvGrpSpPr>
      <p:grpSpPr>
        <a:xfrm>
          <a:off x="0" y="0"/>
          <a:ext cx="0" cy="0"/>
          <a:chOff x="0" y="0"/>
          <a:chExt cx="0" cy="0"/>
        </a:xfrm>
      </p:grpSpPr>
      <p:sp>
        <p:nvSpPr>
          <p:cNvPr id="52" name="Google Shape;52;p8"/>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3" name="Google Shape;53;p8"/>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4" name="Google Shape;54;p8"/>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55" name="Google Shape;55;p8"/>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56"/>
        <p:cNvGrpSpPr/>
        <p:nvPr/>
      </p:nvGrpSpPr>
      <p:grpSpPr>
        <a:xfrm>
          <a:off x="0" y="0"/>
          <a:ext cx="0" cy="0"/>
          <a:chOff x="0" y="0"/>
          <a:chExt cx="0" cy="0"/>
        </a:xfrm>
      </p:grpSpPr>
      <p:sp>
        <p:nvSpPr>
          <p:cNvPr id="57" name="Google Shape;57;p9"/>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4400"/>
              <a:buFont typeface="Calibri"/>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457200" y="1535113"/>
            <a:ext cx="4040100" cy="639900"/>
          </a:xfrm>
          <a:prstGeom prst="rect">
            <a:avLst/>
          </a:prstGeom>
          <a:noFill/>
          <a:ln>
            <a:noFill/>
          </a:ln>
        </p:spPr>
        <p:txBody>
          <a:bodyPr spcFirstLastPara="1" wrap="square" lIns="91425" tIns="45700" rIns="91425" bIns="45700" anchor="b" anchorCtr="0">
            <a:noAutofit/>
          </a:bodyPr>
          <a:lstStyle>
            <a:lvl1pPr marL="457200" lvl="0" indent="-228600" algn="l" rtl="0">
              <a:spcBef>
                <a:spcPts val="480"/>
              </a:spcBef>
              <a:spcAft>
                <a:spcPts val="0"/>
              </a:spcAft>
              <a:buClr>
                <a:schemeClr val="dk1"/>
              </a:buClr>
              <a:buSzPts val="2400"/>
              <a:buNone/>
              <a:defRPr sz="2400" b="1"/>
            </a:lvl1pPr>
            <a:lvl2pPr marL="914400" lvl="1" indent="-228600" algn="l" rtl="0">
              <a:spcBef>
                <a:spcPts val="400"/>
              </a:spcBef>
              <a:spcAft>
                <a:spcPts val="0"/>
              </a:spcAft>
              <a:buClr>
                <a:schemeClr val="dk1"/>
              </a:buClr>
              <a:buSzPts val="2000"/>
              <a:buNone/>
              <a:defRPr sz="2000" b="1"/>
            </a:lvl2pPr>
            <a:lvl3pPr marL="1371600" lvl="2" indent="-228600" algn="l" rtl="0">
              <a:spcBef>
                <a:spcPts val="360"/>
              </a:spcBef>
              <a:spcAft>
                <a:spcPts val="0"/>
              </a:spcAft>
              <a:buClr>
                <a:schemeClr val="dk1"/>
              </a:buClr>
              <a:buSzPts val="1800"/>
              <a:buNone/>
              <a:defRPr sz="1800" b="1"/>
            </a:lvl3pPr>
            <a:lvl4pPr marL="1828800" lvl="3" indent="-228600" algn="l" rtl="0">
              <a:spcBef>
                <a:spcPts val="320"/>
              </a:spcBef>
              <a:spcAft>
                <a:spcPts val="0"/>
              </a:spcAft>
              <a:buClr>
                <a:schemeClr val="dk1"/>
              </a:buClr>
              <a:buSzPts val="1600"/>
              <a:buNone/>
              <a:defRPr sz="1600" b="1"/>
            </a:lvl4pPr>
            <a:lvl5pPr marL="2286000" lvl="4" indent="-228600" algn="l" rtl="0">
              <a:spcBef>
                <a:spcPts val="320"/>
              </a:spcBef>
              <a:spcAft>
                <a:spcPts val="0"/>
              </a:spcAft>
              <a:buClr>
                <a:schemeClr val="dk1"/>
              </a:buClr>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59" name="Google Shape;59;p9"/>
          <p:cNvSpPr txBox="1">
            <a:spLocks noGrp="1"/>
          </p:cNvSpPr>
          <p:nvPr>
            <p:ph type="body" idx="2"/>
          </p:nvPr>
        </p:nvSpPr>
        <p:spPr>
          <a:xfrm>
            <a:off x="457200" y="2174875"/>
            <a:ext cx="4040100" cy="3951300"/>
          </a:xfrm>
          <a:prstGeom prst="rect">
            <a:avLst/>
          </a:prstGeom>
          <a:noFill/>
          <a:ln>
            <a:noFill/>
          </a:ln>
        </p:spPr>
        <p:txBody>
          <a:bodyPr spcFirstLastPara="1" wrap="square" lIns="91425" tIns="45700" rIns="91425" bIns="45700" anchor="t" anchorCtr="0">
            <a:noAutofit/>
          </a:bodyPr>
          <a:lstStyle>
            <a:lvl1pPr marL="457200" lvl="0" indent="-381000" algn="l" rtl="0">
              <a:spcBef>
                <a:spcPts val="480"/>
              </a:spcBef>
              <a:spcAft>
                <a:spcPts val="0"/>
              </a:spcAft>
              <a:buClr>
                <a:schemeClr val="dk1"/>
              </a:buClr>
              <a:buSzPts val="2400"/>
              <a:buChar char="•"/>
              <a:defRPr sz="2400"/>
            </a:lvl1pPr>
            <a:lvl2pPr marL="914400" lvl="1" indent="-355600" algn="l" rtl="0">
              <a:spcBef>
                <a:spcPts val="400"/>
              </a:spcBef>
              <a:spcAft>
                <a:spcPts val="0"/>
              </a:spcAft>
              <a:buClr>
                <a:schemeClr val="dk1"/>
              </a:buClr>
              <a:buSzPts val="2000"/>
              <a:buChar char="–"/>
              <a:defRPr sz="2000"/>
            </a:lvl2pPr>
            <a:lvl3pPr marL="1371600" lvl="2" indent="-342900" algn="l" rtl="0">
              <a:spcBef>
                <a:spcPts val="360"/>
              </a:spcBef>
              <a:spcAft>
                <a:spcPts val="0"/>
              </a:spcAft>
              <a:buClr>
                <a:schemeClr val="dk1"/>
              </a:buClr>
              <a:buSzPts val="1800"/>
              <a:buChar char="•"/>
              <a:defRPr sz="1800"/>
            </a:lvl3pPr>
            <a:lvl4pPr marL="1828800" lvl="3" indent="-330200" algn="l" rtl="0">
              <a:spcBef>
                <a:spcPts val="320"/>
              </a:spcBef>
              <a:spcAft>
                <a:spcPts val="0"/>
              </a:spcAft>
              <a:buClr>
                <a:schemeClr val="dk1"/>
              </a:buClr>
              <a:buSzPts val="1600"/>
              <a:buChar char="–"/>
              <a:defRPr sz="1600"/>
            </a:lvl4pPr>
            <a:lvl5pPr marL="2286000" lvl="4" indent="-330200" algn="l" rtl="0">
              <a:spcBef>
                <a:spcPts val="320"/>
              </a:spcBef>
              <a:spcAft>
                <a:spcPts val="0"/>
              </a:spcAft>
              <a:buClr>
                <a:schemeClr val="dk1"/>
              </a:buClr>
              <a:buSzPts val="1600"/>
              <a:buChar char="»"/>
              <a:defRPr sz="16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
        <p:nvSpPr>
          <p:cNvPr id="60" name="Google Shape;60;p9"/>
          <p:cNvSpPr txBox="1">
            <a:spLocks noGrp="1"/>
          </p:cNvSpPr>
          <p:nvPr>
            <p:ph type="body" idx="3"/>
          </p:nvPr>
        </p:nvSpPr>
        <p:spPr>
          <a:xfrm>
            <a:off x="4645025" y="1535113"/>
            <a:ext cx="4041900" cy="639900"/>
          </a:xfrm>
          <a:prstGeom prst="rect">
            <a:avLst/>
          </a:prstGeom>
          <a:noFill/>
          <a:ln>
            <a:noFill/>
          </a:ln>
        </p:spPr>
        <p:txBody>
          <a:bodyPr spcFirstLastPara="1" wrap="square" lIns="91425" tIns="45700" rIns="91425" bIns="45700" anchor="b" anchorCtr="0">
            <a:noAutofit/>
          </a:bodyPr>
          <a:lstStyle>
            <a:lvl1pPr marL="457200" lvl="0" indent="-228600" algn="l" rtl="0">
              <a:spcBef>
                <a:spcPts val="480"/>
              </a:spcBef>
              <a:spcAft>
                <a:spcPts val="0"/>
              </a:spcAft>
              <a:buClr>
                <a:schemeClr val="dk1"/>
              </a:buClr>
              <a:buSzPts val="2400"/>
              <a:buNone/>
              <a:defRPr sz="2400" b="1"/>
            </a:lvl1pPr>
            <a:lvl2pPr marL="914400" lvl="1" indent="-228600" algn="l" rtl="0">
              <a:spcBef>
                <a:spcPts val="400"/>
              </a:spcBef>
              <a:spcAft>
                <a:spcPts val="0"/>
              </a:spcAft>
              <a:buClr>
                <a:schemeClr val="dk1"/>
              </a:buClr>
              <a:buSzPts val="2000"/>
              <a:buNone/>
              <a:defRPr sz="2000" b="1"/>
            </a:lvl2pPr>
            <a:lvl3pPr marL="1371600" lvl="2" indent="-228600" algn="l" rtl="0">
              <a:spcBef>
                <a:spcPts val="360"/>
              </a:spcBef>
              <a:spcAft>
                <a:spcPts val="0"/>
              </a:spcAft>
              <a:buClr>
                <a:schemeClr val="dk1"/>
              </a:buClr>
              <a:buSzPts val="1800"/>
              <a:buNone/>
              <a:defRPr sz="1800" b="1"/>
            </a:lvl3pPr>
            <a:lvl4pPr marL="1828800" lvl="3" indent="-228600" algn="l" rtl="0">
              <a:spcBef>
                <a:spcPts val="320"/>
              </a:spcBef>
              <a:spcAft>
                <a:spcPts val="0"/>
              </a:spcAft>
              <a:buClr>
                <a:schemeClr val="dk1"/>
              </a:buClr>
              <a:buSzPts val="1600"/>
              <a:buNone/>
              <a:defRPr sz="1600" b="1"/>
            </a:lvl4pPr>
            <a:lvl5pPr marL="2286000" lvl="4" indent="-228600" algn="l" rtl="0">
              <a:spcBef>
                <a:spcPts val="320"/>
              </a:spcBef>
              <a:spcAft>
                <a:spcPts val="0"/>
              </a:spcAft>
              <a:buClr>
                <a:schemeClr val="dk1"/>
              </a:buClr>
              <a:buSzPts val="1600"/>
              <a:buNone/>
              <a:defRPr sz="1600" b="1"/>
            </a:lvl5pPr>
            <a:lvl6pPr marL="2743200" lvl="5" indent="-228600" algn="l" rtl="0">
              <a:spcBef>
                <a:spcPts val="320"/>
              </a:spcBef>
              <a:spcAft>
                <a:spcPts val="0"/>
              </a:spcAft>
              <a:buClr>
                <a:schemeClr val="dk1"/>
              </a:buClr>
              <a:buSzPts val="1600"/>
              <a:buNone/>
              <a:defRPr sz="1600" b="1"/>
            </a:lvl6pPr>
            <a:lvl7pPr marL="3200400" lvl="6" indent="-228600" algn="l" rtl="0">
              <a:spcBef>
                <a:spcPts val="320"/>
              </a:spcBef>
              <a:spcAft>
                <a:spcPts val="0"/>
              </a:spcAft>
              <a:buClr>
                <a:schemeClr val="dk1"/>
              </a:buClr>
              <a:buSzPts val="1600"/>
              <a:buNone/>
              <a:defRPr sz="1600" b="1"/>
            </a:lvl7pPr>
            <a:lvl8pPr marL="3657600" lvl="7" indent="-228600" algn="l" rtl="0">
              <a:spcBef>
                <a:spcPts val="320"/>
              </a:spcBef>
              <a:spcAft>
                <a:spcPts val="0"/>
              </a:spcAft>
              <a:buClr>
                <a:schemeClr val="dk1"/>
              </a:buClr>
              <a:buSzPts val="1600"/>
              <a:buNone/>
              <a:defRPr sz="1600" b="1"/>
            </a:lvl8pPr>
            <a:lvl9pPr marL="4114800" lvl="8" indent="-228600" algn="l" rtl="0">
              <a:spcBef>
                <a:spcPts val="320"/>
              </a:spcBef>
              <a:spcAft>
                <a:spcPts val="0"/>
              </a:spcAft>
              <a:buClr>
                <a:schemeClr val="dk1"/>
              </a:buClr>
              <a:buSzPts val="1600"/>
              <a:buNone/>
              <a:defRPr sz="1600" b="1"/>
            </a:lvl9pPr>
          </a:lstStyle>
          <a:p>
            <a:endParaRPr/>
          </a:p>
        </p:txBody>
      </p:sp>
      <p:sp>
        <p:nvSpPr>
          <p:cNvPr id="61" name="Google Shape;61;p9"/>
          <p:cNvSpPr txBox="1">
            <a:spLocks noGrp="1"/>
          </p:cNvSpPr>
          <p:nvPr>
            <p:ph type="body" idx="4"/>
          </p:nvPr>
        </p:nvSpPr>
        <p:spPr>
          <a:xfrm>
            <a:off x="4645025" y="2174875"/>
            <a:ext cx="4041900" cy="3951300"/>
          </a:xfrm>
          <a:prstGeom prst="rect">
            <a:avLst/>
          </a:prstGeom>
          <a:noFill/>
          <a:ln>
            <a:noFill/>
          </a:ln>
        </p:spPr>
        <p:txBody>
          <a:bodyPr spcFirstLastPara="1" wrap="square" lIns="91425" tIns="45700" rIns="91425" bIns="45700" anchor="t" anchorCtr="0">
            <a:noAutofit/>
          </a:bodyPr>
          <a:lstStyle>
            <a:lvl1pPr marL="457200" lvl="0" indent="-381000" algn="l" rtl="0">
              <a:spcBef>
                <a:spcPts val="480"/>
              </a:spcBef>
              <a:spcAft>
                <a:spcPts val="0"/>
              </a:spcAft>
              <a:buClr>
                <a:schemeClr val="dk1"/>
              </a:buClr>
              <a:buSzPts val="2400"/>
              <a:buChar char="•"/>
              <a:defRPr sz="2400"/>
            </a:lvl1pPr>
            <a:lvl2pPr marL="914400" lvl="1" indent="-355600" algn="l" rtl="0">
              <a:spcBef>
                <a:spcPts val="400"/>
              </a:spcBef>
              <a:spcAft>
                <a:spcPts val="0"/>
              </a:spcAft>
              <a:buClr>
                <a:schemeClr val="dk1"/>
              </a:buClr>
              <a:buSzPts val="2000"/>
              <a:buChar char="–"/>
              <a:defRPr sz="2000"/>
            </a:lvl2pPr>
            <a:lvl3pPr marL="1371600" lvl="2" indent="-342900" algn="l" rtl="0">
              <a:spcBef>
                <a:spcPts val="360"/>
              </a:spcBef>
              <a:spcAft>
                <a:spcPts val="0"/>
              </a:spcAft>
              <a:buClr>
                <a:schemeClr val="dk1"/>
              </a:buClr>
              <a:buSzPts val="1800"/>
              <a:buChar char="•"/>
              <a:defRPr sz="1800"/>
            </a:lvl3pPr>
            <a:lvl4pPr marL="1828800" lvl="3" indent="-330200" algn="l" rtl="0">
              <a:spcBef>
                <a:spcPts val="320"/>
              </a:spcBef>
              <a:spcAft>
                <a:spcPts val="0"/>
              </a:spcAft>
              <a:buClr>
                <a:schemeClr val="dk1"/>
              </a:buClr>
              <a:buSzPts val="1600"/>
              <a:buChar char="–"/>
              <a:defRPr sz="1600"/>
            </a:lvl4pPr>
            <a:lvl5pPr marL="2286000" lvl="4" indent="-330200" algn="l" rtl="0">
              <a:spcBef>
                <a:spcPts val="320"/>
              </a:spcBef>
              <a:spcAft>
                <a:spcPts val="0"/>
              </a:spcAft>
              <a:buClr>
                <a:schemeClr val="dk1"/>
              </a:buClr>
              <a:buSzPts val="1600"/>
              <a:buChar char="»"/>
              <a:defRPr sz="1600"/>
            </a:lvl5pPr>
            <a:lvl6pPr marL="2743200" lvl="5" indent="-330200" algn="l" rtl="0">
              <a:spcBef>
                <a:spcPts val="320"/>
              </a:spcBef>
              <a:spcAft>
                <a:spcPts val="0"/>
              </a:spcAft>
              <a:buClr>
                <a:schemeClr val="dk1"/>
              </a:buClr>
              <a:buSzPts val="1600"/>
              <a:buChar char="•"/>
              <a:defRPr sz="1600"/>
            </a:lvl6pPr>
            <a:lvl7pPr marL="3200400" lvl="6" indent="-330200" algn="l" rtl="0">
              <a:spcBef>
                <a:spcPts val="320"/>
              </a:spcBef>
              <a:spcAft>
                <a:spcPts val="0"/>
              </a:spcAft>
              <a:buClr>
                <a:schemeClr val="dk1"/>
              </a:buClr>
              <a:buSzPts val="1600"/>
              <a:buChar char="•"/>
              <a:defRPr sz="1600"/>
            </a:lvl7pPr>
            <a:lvl8pPr marL="3657600" lvl="7" indent="-330200" algn="l" rtl="0">
              <a:spcBef>
                <a:spcPts val="320"/>
              </a:spcBef>
              <a:spcAft>
                <a:spcPts val="0"/>
              </a:spcAft>
              <a:buClr>
                <a:schemeClr val="dk1"/>
              </a:buClr>
              <a:buSzPts val="1600"/>
              <a:buChar char="•"/>
              <a:defRPr sz="1600"/>
            </a:lvl8pPr>
            <a:lvl9pPr marL="4114800" lvl="8" indent="-330200" algn="l" rtl="0">
              <a:spcBef>
                <a:spcPts val="320"/>
              </a:spcBef>
              <a:spcAft>
                <a:spcPts val="0"/>
              </a:spcAft>
              <a:buClr>
                <a:schemeClr val="dk1"/>
              </a:buClr>
              <a:buSzPts val="1600"/>
              <a:buChar char="•"/>
              <a:defRPr sz="1600"/>
            </a:lvl9pPr>
          </a:lstStyle>
          <a:p>
            <a:endParaRPr/>
          </a:p>
        </p:txBody>
      </p:sp>
      <p:sp>
        <p:nvSpPr>
          <p:cNvPr id="62" name="Google Shape;62;p9"/>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3" name="Google Shape;63;p9"/>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64" name="Google Shape;64;p9"/>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lvl="0" algn="ctr" rtl="0">
              <a:spcBef>
                <a:spcPts val="0"/>
              </a:spcBef>
              <a:spcAft>
                <a:spcPts val="0"/>
              </a:spcAft>
              <a:buClr>
                <a:schemeClr val="dk1"/>
              </a:buClr>
              <a:buSzPts val="18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7" name="Google Shape;67;p10"/>
          <p:cNvSpPr txBox="1">
            <a:spLocks noGrp="1"/>
          </p:cNvSpPr>
          <p:nvPr>
            <p:ph type="body" idx="1"/>
          </p:nvPr>
        </p:nvSpPr>
        <p:spPr>
          <a:xfrm>
            <a:off x="457200" y="1600200"/>
            <a:ext cx="4038600" cy="4526100"/>
          </a:xfrm>
          <a:prstGeom prst="rect">
            <a:avLst/>
          </a:prstGeom>
          <a:noFill/>
          <a:ln>
            <a:noFill/>
          </a:ln>
        </p:spPr>
        <p:txBody>
          <a:bodyPr spcFirstLastPara="1" wrap="square" lIns="91425" tIns="45700" rIns="91425" bIns="45700" anchor="t" anchorCtr="0">
            <a:noAutofit/>
          </a:bodyPr>
          <a:lstStyle>
            <a:lvl1pPr marL="457200" lvl="0" indent="-406400" algn="l" rtl="0">
              <a:spcBef>
                <a:spcPts val="560"/>
              </a:spcBef>
              <a:spcAft>
                <a:spcPts val="0"/>
              </a:spcAft>
              <a:buClr>
                <a:schemeClr val="dk1"/>
              </a:buClr>
              <a:buSzPts val="2800"/>
              <a:buChar char="•"/>
              <a:defRPr sz="2800"/>
            </a:lvl1pPr>
            <a:lvl2pPr marL="914400" lvl="1" indent="-381000" algn="l" rtl="0">
              <a:spcBef>
                <a:spcPts val="480"/>
              </a:spcBef>
              <a:spcAft>
                <a:spcPts val="0"/>
              </a:spcAft>
              <a:buClr>
                <a:schemeClr val="dk1"/>
              </a:buClr>
              <a:buSzPts val="2400"/>
              <a:buChar char="–"/>
              <a:defRPr sz="2400"/>
            </a:lvl2pPr>
            <a:lvl3pPr marL="1371600" lvl="2" indent="-355600" algn="l" rtl="0">
              <a:spcBef>
                <a:spcPts val="400"/>
              </a:spcBef>
              <a:spcAft>
                <a:spcPts val="0"/>
              </a:spcAft>
              <a:buClr>
                <a:schemeClr val="dk1"/>
              </a:buClr>
              <a:buSzPts val="2000"/>
              <a:buChar char="•"/>
              <a:defRPr sz="2000"/>
            </a:lvl3pPr>
            <a:lvl4pPr marL="1828800" lvl="3" indent="-342900" algn="l" rtl="0">
              <a:spcBef>
                <a:spcPts val="360"/>
              </a:spcBef>
              <a:spcAft>
                <a:spcPts val="0"/>
              </a:spcAft>
              <a:buClr>
                <a:schemeClr val="dk1"/>
              </a:buClr>
              <a:buSzPts val="1800"/>
              <a:buChar char="–"/>
              <a:defRPr sz="1800"/>
            </a:lvl4pPr>
            <a:lvl5pPr marL="2286000" lvl="4" indent="-342900" algn="l" rtl="0">
              <a:spcBef>
                <a:spcPts val="360"/>
              </a:spcBef>
              <a:spcAft>
                <a:spcPts val="0"/>
              </a:spcAft>
              <a:buClr>
                <a:schemeClr val="dk1"/>
              </a:buClr>
              <a:buSzPts val="1800"/>
              <a:buChar char="»"/>
              <a:defRPr sz="1800"/>
            </a:lvl5pPr>
            <a:lvl6pPr marL="2743200" lvl="5" indent="-342900" algn="l" rtl="0">
              <a:spcBef>
                <a:spcPts val="360"/>
              </a:spcBef>
              <a:spcAft>
                <a:spcPts val="0"/>
              </a:spcAft>
              <a:buClr>
                <a:schemeClr val="dk1"/>
              </a:buClr>
              <a:buSzPts val="1800"/>
              <a:buChar char="•"/>
              <a:defRPr sz="1800"/>
            </a:lvl6pPr>
            <a:lvl7pPr marL="3200400" lvl="6" indent="-342900" algn="l" rtl="0">
              <a:spcBef>
                <a:spcPts val="360"/>
              </a:spcBef>
              <a:spcAft>
                <a:spcPts val="0"/>
              </a:spcAft>
              <a:buClr>
                <a:schemeClr val="dk1"/>
              </a:buClr>
              <a:buSzPts val="1800"/>
              <a:buChar char="•"/>
              <a:defRPr sz="1800"/>
            </a:lvl7pPr>
            <a:lvl8pPr marL="3657600" lvl="7" indent="-342900" algn="l" rtl="0">
              <a:spcBef>
                <a:spcPts val="360"/>
              </a:spcBef>
              <a:spcAft>
                <a:spcPts val="0"/>
              </a:spcAft>
              <a:buClr>
                <a:schemeClr val="dk1"/>
              </a:buClr>
              <a:buSzPts val="1800"/>
              <a:buChar char="•"/>
              <a:defRPr sz="1800"/>
            </a:lvl8pPr>
            <a:lvl9pPr marL="4114800" lvl="8" indent="-342900" algn="l" rtl="0">
              <a:spcBef>
                <a:spcPts val="360"/>
              </a:spcBef>
              <a:spcAft>
                <a:spcPts val="0"/>
              </a:spcAft>
              <a:buClr>
                <a:schemeClr val="dk1"/>
              </a:buClr>
              <a:buSzPts val="1800"/>
              <a:buChar char="•"/>
              <a:defRPr sz="1800"/>
            </a:lvl9pPr>
          </a:lstStyle>
          <a:p>
            <a:endParaRPr/>
          </a:p>
        </p:txBody>
      </p:sp>
      <p:sp>
        <p:nvSpPr>
          <p:cNvPr id="68" name="Google Shape;68;p10"/>
          <p:cNvSpPr txBox="1">
            <a:spLocks noGrp="1"/>
          </p:cNvSpPr>
          <p:nvPr>
            <p:ph type="body" idx="2"/>
          </p:nvPr>
        </p:nvSpPr>
        <p:spPr>
          <a:xfrm>
            <a:off x="4648200" y="1600200"/>
            <a:ext cx="4038600" cy="4526100"/>
          </a:xfrm>
          <a:prstGeom prst="rect">
            <a:avLst/>
          </a:prstGeom>
          <a:noFill/>
          <a:ln>
            <a:noFill/>
          </a:ln>
        </p:spPr>
        <p:txBody>
          <a:bodyPr spcFirstLastPara="1" wrap="square" lIns="91425" tIns="45700" rIns="91425" bIns="45700" anchor="t" anchorCtr="0">
            <a:noAutofit/>
          </a:bodyPr>
          <a:lstStyle>
            <a:lvl1pPr marL="457200" lvl="0" indent="-406400" algn="l" rtl="0">
              <a:spcBef>
                <a:spcPts val="560"/>
              </a:spcBef>
              <a:spcAft>
                <a:spcPts val="0"/>
              </a:spcAft>
              <a:buClr>
                <a:schemeClr val="dk1"/>
              </a:buClr>
              <a:buSzPts val="2800"/>
              <a:buChar char="•"/>
              <a:defRPr sz="2800"/>
            </a:lvl1pPr>
            <a:lvl2pPr marL="914400" lvl="1" indent="-381000" algn="l" rtl="0">
              <a:spcBef>
                <a:spcPts val="480"/>
              </a:spcBef>
              <a:spcAft>
                <a:spcPts val="0"/>
              </a:spcAft>
              <a:buClr>
                <a:schemeClr val="dk1"/>
              </a:buClr>
              <a:buSzPts val="2400"/>
              <a:buChar char="–"/>
              <a:defRPr sz="2400"/>
            </a:lvl2pPr>
            <a:lvl3pPr marL="1371600" lvl="2" indent="-355600" algn="l" rtl="0">
              <a:spcBef>
                <a:spcPts val="400"/>
              </a:spcBef>
              <a:spcAft>
                <a:spcPts val="0"/>
              </a:spcAft>
              <a:buClr>
                <a:schemeClr val="dk1"/>
              </a:buClr>
              <a:buSzPts val="2000"/>
              <a:buChar char="•"/>
              <a:defRPr sz="2000"/>
            </a:lvl3pPr>
            <a:lvl4pPr marL="1828800" lvl="3" indent="-342900" algn="l" rtl="0">
              <a:spcBef>
                <a:spcPts val="360"/>
              </a:spcBef>
              <a:spcAft>
                <a:spcPts val="0"/>
              </a:spcAft>
              <a:buClr>
                <a:schemeClr val="dk1"/>
              </a:buClr>
              <a:buSzPts val="1800"/>
              <a:buChar char="–"/>
              <a:defRPr sz="1800"/>
            </a:lvl4pPr>
            <a:lvl5pPr marL="2286000" lvl="4" indent="-342900" algn="l" rtl="0">
              <a:spcBef>
                <a:spcPts val="360"/>
              </a:spcBef>
              <a:spcAft>
                <a:spcPts val="0"/>
              </a:spcAft>
              <a:buClr>
                <a:schemeClr val="dk1"/>
              </a:buClr>
              <a:buSzPts val="1800"/>
              <a:buChar char="»"/>
              <a:defRPr sz="1800"/>
            </a:lvl5pPr>
            <a:lvl6pPr marL="2743200" lvl="5" indent="-342900" algn="l" rtl="0">
              <a:spcBef>
                <a:spcPts val="360"/>
              </a:spcBef>
              <a:spcAft>
                <a:spcPts val="0"/>
              </a:spcAft>
              <a:buClr>
                <a:schemeClr val="dk1"/>
              </a:buClr>
              <a:buSzPts val="1800"/>
              <a:buChar char="•"/>
              <a:defRPr sz="1800"/>
            </a:lvl6pPr>
            <a:lvl7pPr marL="3200400" lvl="6" indent="-342900" algn="l" rtl="0">
              <a:spcBef>
                <a:spcPts val="360"/>
              </a:spcBef>
              <a:spcAft>
                <a:spcPts val="0"/>
              </a:spcAft>
              <a:buClr>
                <a:schemeClr val="dk1"/>
              </a:buClr>
              <a:buSzPts val="1800"/>
              <a:buChar char="•"/>
              <a:defRPr sz="1800"/>
            </a:lvl7pPr>
            <a:lvl8pPr marL="3657600" lvl="7" indent="-342900" algn="l" rtl="0">
              <a:spcBef>
                <a:spcPts val="360"/>
              </a:spcBef>
              <a:spcAft>
                <a:spcPts val="0"/>
              </a:spcAft>
              <a:buClr>
                <a:schemeClr val="dk1"/>
              </a:buClr>
              <a:buSzPts val="1800"/>
              <a:buChar char="•"/>
              <a:defRPr sz="1800"/>
            </a:lvl8pPr>
            <a:lvl9pPr marL="4114800" lvl="8" indent="-342900" algn="l" rtl="0">
              <a:spcBef>
                <a:spcPts val="360"/>
              </a:spcBef>
              <a:spcAft>
                <a:spcPts val="0"/>
              </a:spcAft>
              <a:buClr>
                <a:schemeClr val="dk1"/>
              </a:buClr>
              <a:buSzPts val="1800"/>
              <a:buChar char="•"/>
              <a:defRPr sz="1800"/>
            </a:lvl9pPr>
          </a:lstStyle>
          <a:p>
            <a:endParaRPr/>
          </a:p>
        </p:txBody>
      </p:sp>
      <p:sp>
        <p:nvSpPr>
          <p:cNvPr id="69" name="Google Shape;69;p10"/>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sz="1200">
                <a:solidFill>
                  <a:srgbClr val="898989"/>
                </a:solidFill>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0" name="Google Shape;70;p10"/>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SzPts val="1400"/>
              <a:buNone/>
              <a:defRPr/>
            </a:lvl1pPr>
            <a:lvl2pPr lvl="1" algn="l" rtl="0">
              <a:lnSpc>
                <a:spcPct val="100000"/>
              </a:lnSpc>
              <a:spcBef>
                <a:spcPts val="0"/>
              </a:spcBef>
              <a:spcAft>
                <a:spcPts val="0"/>
              </a:spcAft>
              <a:buSzPts val="1400"/>
              <a:buNone/>
              <a:defRPr/>
            </a:lvl2pPr>
            <a:lvl3pPr lvl="2" algn="l" rtl="0">
              <a:lnSpc>
                <a:spcPct val="100000"/>
              </a:lnSpc>
              <a:spcBef>
                <a:spcPts val="0"/>
              </a:spcBef>
              <a:spcAft>
                <a:spcPts val="0"/>
              </a:spcAft>
              <a:buSzPts val="1400"/>
              <a:buNone/>
              <a:defRPr/>
            </a:lvl3pPr>
            <a:lvl4pPr lvl="3" algn="l" rtl="0">
              <a:lnSpc>
                <a:spcPct val="100000"/>
              </a:lnSpc>
              <a:spcBef>
                <a:spcPts val="0"/>
              </a:spcBef>
              <a:spcAft>
                <a:spcPts val="0"/>
              </a:spcAft>
              <a:buSzPts val="1400"/>
              <a:buNone/>
              <a:defRPr/>
            </a:lvl4pPr>
            <a:lvl5pPr lvl="4" algn="l" rtl="0">
              <a:lnSpc>
                <a:spcPct val="100000"/>
              </a:lnSpc>
              <a:spcBef>
                <a:spcPts val="0"/>
              </a:spcBef>
              <a:spcAft>
                <a:spcPts val="0"/>
              </a:spcAft>
              <a:buSzPts val="1400"/>
              <a:buNone/>
              <a:defRPr/>
            </a:lvl5pPr>
            <a:lvl6pPr lvl="5" algn="l" rtl="0">
              <a:lnSpc>
                <a:spcPct val="100000"/>
              </a:lnSpc>
              <a:spcBef>
                <a:spcPts val="0"/>
              </a:spcBef>
              <a:spcAft>
                <a:spcPts val="0"/>
              </a:spcAft>
              <a:buSzPts val="1400"/>
              <a:buNone/>
              <a:defRPr/>
            </a:lvl6pPr>
            <a:lvl7pPr lvl="6" algn="l" rtl="0">
              <a:lnSpc>
                <a:spcPct val="100000"/>
              </a:lnSpc>
              <a:spcBef>
                <a:spcPts val="0"/>
              </a:spcBef>
              <a:spcAft>
                <a:spcPts val="0"/>
              </a:spcAft>
              <a:buSzPts val="1400"/>
              <a:buNone/>
              <a:defRPr/>
            </a:lvl7pPr>
            <a:lvl8pPr lvl="7" algn="l" rtl="0">
              <a:lnSpc>
                <a:spcPct val="100000"/>
              </a:lnSpc>
              <a:spcBef>
                <a:spcPts val="0"/>
              </a:spcBef>
              <a:spcAft>
                <a:spcPts val="0"/>
              </a:spcAft>
              <a:buSzPts val="1400"/>
              <a:buNone/>
              <a:defRPr/>
            </a:lvl8pPr>
            <a:lvl9pPr lvl="8" algn="l" rtl="0">
              <a:lnSpc>
                <a:spcPct val="100000"/>
              </a:lnSpc>
              <a:spcBef>
                <a:spcPts val="0"/>
              </a:spcBef>
              <a:spcAft>
                <a:spcPts val="0"/>
              </a:spcAft>
              <a:buSzPts val="1400"/>
              <a:buNone/>
              <a:defRPr/>
            </a:lvl9pPr>
          </a:lstStyle>
          <a:p>
            <a:endParaRPr/>
          </a:p>
        </p:txBody>
      </p:sp>
      <p:sp>
        <p:nvSpPr>
          <p:cNvPr id="71" name="Google Shape;71;p10"/>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457200" y="274637"/>
            <a:ext cx="8229600" cy="11430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rtl="0">
              <a:spcBef>
                <a:spcPts val="0"/>
              </a:spcBef>
              <a:spcAft>
                <a:spcPts val="0"/>
              </a:spcAft>
              <a:buSzPts val="1400"/>
              <a:buNone/>
              <a:defRPr sz="1800"/>
            </a:lvl2pPr>
            <a:lvl3pPr lvl="2" rtl="0">
              <a:spcBef>
                <a:spcPts val="0"/>
              </a:spcBef>
              <a:spcAft>
                <a:spcPts val="0"/>
              </a:spcAft>
              <a:buSzPts val="1400"/>
              <a:buNone/>
              <a:defRPr sz="1800"/>
            </a:lvl3pPr>
            <a:lvl4pPr lvl="3" rtl="0">
              <a:spcBef>
                <a:spcPts val="0"/>
              </a:spcBef>
              <a:spcAft>
                <a:spcPts val="0"/>
              </a:spcAft>
              <a:buSzPts val="1400"/>
              <a:buNone/>
              <a:defRPr sz="1800"/>
            </a:lvl4pPr>
            <a:lvl5pPr lvl="4" rtl="0">
              <a:spcBef>
                <a:spcPts val="0"/>
              </a:spcBef>
              <a:spcAft>
                <a:spcPts val="0"/>
              </a:spcAft>
              <a:buSzPts val="1400"/>
              <a:buNone/>
              <a:defRPr sz="1800"/>
            </a:lvl5pPr>
            <a:lvl6pPr lvl="5" rtl="0">
              <a:spcBef>
                <a:spcPts val="0"/>
              </a:spcBef>
              <a:spcAft>
                <a:spcPts val="0"/>
              </a:spcAft>
              <a:buSzPts val="1400"/>
              <a:buNone/>
              <a:defRPr sz="1800"/>
            </a:lvl6pPr>
            <a:lvl7pPr lvl="6" rtl="0">
              <a:spcBef>
                <a:spcPts val="0"/>
              </a:spcBef>
              <a:spcAft>
                <a:spcPts val="0"/>
              </a:spcAft>
              <a:buSzPts val="1400"/>
              <a:buNone/>
              <a:defRPr sz="1800"/>
            </a:lvl7pPr>
            <a:lvl8pPr lvl="7" rtl="0">
              <a:spcBef>
                <a:spcPts val="0"/>
              </a:spcBef>
              <a:spcAft>
                <a:spcPts val="0"/>
              </a:spcAft>
              <a:buSzPts val="1400"/>
              <a:buNone/>
              <a:defRPr sz="1800"/>
            </a:lvl8pPr>
            <a:lvl9pPr lvl="8" rtl="0">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457200" y="1600200"/>
            <a:ext cx="8229600" cy="4526100"/>
          </a:xfrm>
          <a:prstGeom prst="rect">
            <a:avLst/>
          </a:prstGeom>
          <a:noFill/>
          <a:ln>
            <a:noFill/>
          </a:ln>
        </p:spPr>
        <p:txBody>
          <a:bodyPr spcFirstLastPara="1" wrap="square" lIns="91425" tIns="45700" rIns="91425" bIns="45700" anchor="t" anchorCtr="0">
            <a:no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200" b="0" i="0" u="none" strike="noStrike" cap="none">
                <a:solidFill>
                  <a:srgbClr val="898989"/>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3124200" y="6356350"/>
            <a:ext cx="2895600" cy="3651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6553200" y="6356350"/>
            <a:ext cx="2133600" cy="3651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1pPr>
            <a:lvl2pPr marL="0" marR="0" lvl="1"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2pPr>
            <a:lvl3pPr marL="0" marR="0" lvl="2"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3pPr>
            <a:lvl4pPr marL="0" marR="0" lvl="3"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4pPr>
            <a:lvl5pPr marL="0" marR="0" lvl="4"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5pPr>
            <a:lvl6pPr marL="0" marR="0" lvl="5"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6pPr>
            <a:lvl7pPr marL="0" marR="0" lvl="6"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7pPr>
            <a:lvl8pPr marL="0" marR="0" lvl="7"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8pPr>
            <a:lvl9pPr marL="0" marR="0" lvl="8" indent="0" algn="r" rtl="0">
              <a:lnSpc>
                <a:spcPct val="100000"/>
              </a:lnSpc>
              <a:spcBef>
                <a:spcPts val="0"/>
              </a:spcBef>
              <a:spcAft>
                <a:spcPts val="0"/>
              </a:spcAft>
              <a:buClr>
                <a:srgbClr val="898989"/>
              </a:buClr>
              <a:buSzPts val="1200"/>
              <a:buFont typeface="Calibri"/>
              <a:buNone/>
              <a:defRPr sz="1200" b="0" i="0" u="none" strike="noStrike" cap="none">
                <a:solidFill>
                  <a:srgbClr val="89898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3"/>
          <p:cNvSpPr txBox="1"/>
          <p:nvPr/>
        </p:nvSpPr>
        <p:spPr>
          <a:xfrm>
            <a:off x="214312" y="285750"/>
            <a:ext cx="87153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0" i="0" u="none" strike="noStrike" cap="none" dirty="0" err="1">
                <a:solidFill>
                  <a:schemeClr val="dk1"/>
                </a:solidFill>
                <a:latin typeface="Times New Roman"/>
                <a:ea typeface="Times New Roman"/>
                <a:cs typeface="Times New Roman"/>
                <a:sym typeface="Times New Roman"/>
              </a:rPr>
              <a:t>Московский</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государственный</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университет</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им</a:t>
            </a:r>
            <a:r>
              <a:rPr lang="en-US" sz="2400" b="0" i="0" u="none" strike="noStrike" cap="none" dirty="0">
                <a:solidFill>
                  <a:schemeClr val="dk1"/>
                </a:solidFill>
                <a:latin typeface="Times New Roman"/>
                <a:ea typeface="Times New Roman"/>
                <a:cs typeface="Times New Roman"/>
                <a:sym typeface="Times New Roman"/>
              </a:rPr>
              <a:t>. </a:t>
            </a:r>
            <a:r>
              <a:rPr lang="en-US" sz="2400" b="0" i="0" u="none" strike="noStrike" cap="none" dirty="0" err="1">
                <a:solidFill>
                  <a:schemeClr val="dk1"/>
                </a:solidFill>
                <a:latin typeface="Times New Roman"/>
                <a:ea typeface="Times New Roman"/>
                <a:cs typeface="Times New Roman"/>
                <a:sym typeface="Times New Roman"/>
              </a:rPr>
              <a:t>М.В.Ломоносова</a:t>
            </a:r>
            <a:endParaRPr dirty="0"/>
          </a:p>
        </p:txBody>
      </p:sp>
      <p:sp>
        <p:nvSpPr>
          <p:cNvPr id="89" name="Google Shape;89;p13"/>
          <p:cNvSpPr txBox="1"/>
          <p:nvPr/>
        </p:nvSpPr>
        <p:spPr>
          <a:xfrm>
            <a:off x="214312" y="857250"/>
            <a:ext cx="87153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0" i="0" u="none" strike="noStrike" cap="none">
                <a:solidFill>
                  <a:schemeClr val="dk1"/>
                </a:solidFill>
                <a:latin typeface="Times New Roman"/>
                <a:ea typeface="Times New Roman"/>
                <a:cs typeface="Times New Roman"/>
                <a:sym typeface="Times New Roman"/>
              </a:rPr>
              <a:t>Факультет фундаментальной физико-химической инженерии</a:t>
            </a:r>
            <a:endParaRPr/>
          </a:p>
        </p:txBody>
      </p:sp>
      <p:sp>
        <p:nvSpPr>
          <p:cNvPr id="90" name="Google Shape;90;p13"/>
          <p:cNvSpPr txBox="1"/>
          <p:nvPr/>
        </p:nvSpPr>
        <p:spPr>
          <a:xfrm>
            <a:off x="214312" y="2928937"/>
            <a:ext cx="8715300" cy="8304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FF0000"/>
              </a:buClr>
              <a:buSzPts val="4800"/>
              <a:buFont typeface="Times New Roman"/>
              <a:buNone/>
            </a:pPr>
            <a:r>
              <a:rPr lang="en-US" sz="4800" b="1" i="0" u="none" strike="noStrike" cap="none">
                <a:solidFill>
                  <a:srgbClr val="FF0000"/>
                </a:solidFill>
                <a:latin typeface="Times New Roman"/>
                <a:ea typeface="Times New Roman"/>
                <a:cs typeface="Times New Roman"/>
                <a:sym typeface="Times New Roman"/>
              </a:rPr>
              <a:t>Тема работы</a:t>
            </a:r>
            <a:endParaRPr/>
          </a:p>
        </p:txBody>
      </p:sp>
      <p:sp>
        <p:nvSpPr>
          <p:cNvPr id="91" name="Google Shape;91;p13"/>
          <p:cNvSpPr txBox="1"/>
          <p:nvPr/>
        </p:nvSpPr>
        <p:spPr>
          <a:xfrm>
            <a:off x="3143250" y="4714875"/>
            <a:ext cx="6000900" cy="708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Times New Roman"/>
              <a:buNone/>
            </a:pPr>
            <a:r>
              <a:rPr lang="en-US" sz="2000" b="1" i="0" u="none" strike="noStrike" cap="none">
                <a:solidFill>
                  <a:schemeClr val="dk1"/>
                </a:solidFill>
                <a:latin typeface="Times New Roman"/>
                <a:ea typeface="Times New Roman"/>
                <a:cs typeface="Times New Roman"/>
                <a:sym typeface="Times New Roman"/>
              </a:rPr>
              <a:t>Выполнил студент группы: </a:t>
            </a:r>
            <a:r>
              <a:rPr lang="en-US" sz="2000" b="1" i="0" u="none" strike="noStrike" cap="none">
                <a:solidFill>
                  <a:srgbClr val="FF0000"/>
                </a:solidFill>
                <a:latin typeface="Times New Roman"/>
                <a:ea typeface="Times New Roman"/>
                <a:cs typeface="Times New Roman"/>
                <a:sym typeface="Times New Roman"/>
              </a:rPr>
              <a:t>ХХХ</a:t>
            </a:r>
            <a:endParaRPr/>
          </a:p>
          <a:p>
            <a:pPr marL="0" marR="0" lvl="0" indent="0" algn="l" rtl="0">
              <a:lnSpc>
                <a:spcPct val="100000"/>
              </a:lnSpc>
              <a:spcBef>
                <a:spcPts val="0"/>
              </a:spcBef>
              <a:spcAft>
                <a:spcPts val="0"/>
              </a:spcAft>
              <a:buClr>
                <a:srgbClr val="FF0000"/>
              </a:buClr>
              <a:buSzPts val="2000"/>
              <a:buFont typeface="Times New Roman"/>
              <a:buNone/>
            </a:pPr>
            <a:r>
              <a:rPr lang="en-US" sz="2000" b="1" i="0" u="none" strike="noStrike" cap="none">
                <a:solidFill>
                  <a:srgbClr val="FF0000"/>
                </a:solidFill>
                <a:latin typeface="Times New Roman"/>
                <a:ea typeface="Times New Roman"/>
                <a:cs typeface="Times New Roman"/>
                <a:sym typeface="Times New Roman"/>
              </a:rPr>
              <a:t>Фамилия Имя Отчество</a:t>
            </a:r>
            <a:endParaRPr/>
          </a:p>
        </p:txBody>
      </p:sp>
      <p:sp>
        <p:nvSpPr>
          <p:cNvPr id="92" name="Google Shape;92;p13"/>
          <p:cNvSpPr txBox="1"/>
          <p:nvPr/>
        </p:nvSpPr>
        <p:spPr>
          <a:xfrm>
            <a:off x="3143250" y="5572125"/>
            <a:ext cx="5786400" cy="1016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000"/>
              <a:buFont typeface="Times New Roman"/>
              <a:buNone/>
            </a:pPr>
            <a:r>
              <a:rPr lang="en-US" sz="2000" b="0" i="0" u="none" strike="noStrike" cap="none">
                <a:solidFill>
                  <a:schemeClr val="dk1"/>
                </a:solidFill>
                <a:latin typeface="Times New Roman"/>
                <a:ea typeface="Times New Roman"/>
                <a:cs typeface="Times New Roman"/>
                <a:sym typeface="Times New Roman"/>
              </a:rPr>
              <a:t>Научный руководитель:</a:t>
            </a:r>
            <a:endParaRPr/>
          </a:p>
          <a:p>
            <a:pPr marL="0" marR="0" lvl="0" indent="0" algn="l" rtl="0">
              <a:lnSpc>
                <a:spcPct val="100000"/>
              </a:lnSpc>
              <a:spcBef>
                <a:spcPts val="0"/>
              </a:spcBef>
              <a:spcAft>
                <a:spcPts val="0"/>
              </a:spcAft>
              <a:buClr>
                <a:srgbClr val="FF0000"/>
              </a:buClr>
              <a:buSzPts val="2000"/>
              <a:buFont typeface="Times New Roman"/>
              <a:buNone/>
            </a:pPr>
            <a:r>
              <a:rPr lang="en-US" sz="2000" b="0" i="0" u="none" strike="noStrike" cap="none">
                <a:solidFill>
                  <a:srgbClr val="FF0000"/>
                </a:solidFill>
                <a:latin typeface="Times New Roman"/>
                <a:ea typeface="Times New Roman"/>
                <a:cs typeface="Times New Roman"/>
                <a:sym typeface="Times New Roman"/>
              </a:rPr>
              <a:t>ученая степень, Фамилия И.О.</a:t>
            </a:r>
            <a:endParaRPr/>
          </a:p>
          <a:p>
            <a:pPr marL="0" marR="0" lvl="0" indent="0" algn="l" rtl="0">
              <a:lnSpc>
                <a:spcPct val="100000"/>
              </a:lnSpc>
              <a:spcBef>
                <a:spcPts val="0"/>
              </a:spcBef>
              <a:spcAft>
                <a:spcPts val="0"/>
              </a:spcAft>
              <a:buClr>
                <a:srgbClr val="FF0000"/>
              </a:buClr>
              <a:buSzPts val="2000"/>
              <a:buFont typeface="Times New Roman"/>
              <a:buNone/>
            </a:pPr>
            <a:r>
              <a:rPr lang="en-US" sz="2000" b="0" i="0" u="none" strike="noStrike" cap="none">
                <a:solidFill>
                  <a:srgbClr val="FF0000"/>
                </a:solidFill>
                <a:latin typeface="Times New Roman"/>
                <a:ea typeface="Times New Roman"/>
                <a:cs typeface="Times New Roman"/>
                <a:sym typeface="Times New Roman"/>
              </a:rPr>
              <a:t>Название организации, где выполнялась работа</a:t>
            </a:r>
            <a:endParaRPr/>
          </a:p>
        </p:txBody>
      </p:sp>
      <p:sp>
        <p:nvSpPr>
          <p:cNvPr id="93" name="Google Shape;93;p13"/>
          <p:cNvSpPr txBox="1"/>
          <p:nvPr/>
        </p:nvSpPr>
        <p:spPr>
          <a:xfrm>
            <a:off x="214312" y="1714500"/>
            <a:ext cx="89298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0" i="0" u="none" strike="noStrike" cap="none">
                <a:solidFill>
                  <a:schemeClr val="dk1"/>
                </a:solidFill>
                <a:latin typeface="Times New Roman"/>
                <a:ea typeface="Times New Roman"/>
                <a:cs typeface="Times New Roman"/>
                <a:sym typeface="Times New Roman"/>
              </a:rPr>
              <a:t>Отчет о </a:t>
            </a:r>
            <a:r>
              <a:rPr lang="en-US" sz="2400" b="0" i="0" u="none" strike="noStrike" cap="none">
                <a:solidFill>
                  <a:srgbClr val="FF0000"/>
                </a:solidFill>
                <a:latin typeface="Times New Roman"/>
                <a:ea typeface="Times New Roman"/>
                <a:cs typeface="Times New Roman"/>
                <a:sym typeface="Times New Roman"/>
              </a:rPr>
              <a:t>научно-исследовательской</a:t>
            </a:r>
            <a:r>
              <a:rPr lang="en-US" sz="2400" b="0" i="0" u="none" strike="noStrike" cap="none">
                <a:solidFill>
                  <a:schemeClr val="dk1"/>
                </a:solidFill>
                <a:latin typeface="Times New Roman"/>
                <a:ea typeface="Times New Roman"/>
                <a:cs typeface="Times New Roman"/>
                <a:sym typeface="Times New Roman"/>
              </a:rPr>
              <a:t> </a:t>
            </a:r>
            <a:r>
              <a:rPr lang="en-US" sz="2400" b="0" i="0" u="none" strike="noStrike" cap="none">
                <a:solidFill>
                  <a:srgbClr val="FF0000"/>
                </a:solidFill>
                <a:latin typeface="Times New Roman"/>
                <a:ea typeface="Times New Roman"/>
                <a:cs typeface="Times New Roman"/>
                <a:sym typeface="Times New Roman"/>
              </a:rPr>
              <a:t>/</a:t>
            </a:r>
            <a:r>
              <a:rPr lang="en-US" sz="2400" b="0" i="0" u="none" strike="noStrike" cap="none">
                <a:solidFill>
                  <a:schemeClr val="dk1"/>
                </a:solidFill>
                <a:latin typeface="Times New Roman"/>
                <a:ea typeface="Times New Roman"/>
                <a:cs typeface="Times New Roman"/>
                <a:sym typeface="Times New Roman"/>
              </a:rPr>
              <a:t> </a:t>
            </a:r>
            <a:r>
              <a:rPr lang="en-US" sz="2400" b="0" i="0" u="none" strike="noStrike" cap="none">
                <a:solidFill>
                  <a:srgbClr val="FF0000"/>
                </a:solidFill>
                <a:latin typeface="Times New Roman"/>
                <a:ea typeface="Times New Roman"/>
                <a:cs typeface="Times New Roman"/>
                <a:sym typeface="Times New Roman"/>
              </a:rPr>
              <a:t>курсовой</a:t>
            </a:r>
            <a:r>
              <a:rPr lang="en-US" sz="2400" b="0" i="0" u="none" strike="noStrike" cap="none">
                <a:solidFill>
                  <a:schemeClr val="dk1"/>
                </a:solidFill>
                <a:latin typeface="Times New Roman"/>
                <a:ea typeface="Times New Roman"/>
                <a:cs typeface="Times New Roman"/>
                <a:sym typeface="Times New Roman"/>
              </a:rPr>
              <a:t> работе</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4"/>
          <p:cNvSpPr txBox="1"/>
          <p:nvPr/>
        </p:nvSpPr>
        <p:spPr>
          <a:xfrm>
            <a:off x="214312" y="1214437"/>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Задачи </a:t>
            </a:r>
            <a:r>
              <a:rPr lang="en-US" sz="2400" b="0" i="1" u="none" strike="noStrike" cap="none">
                <a:solidFill>
                  <a:srgbClr val="FF0000"/>
                </a:solidFill>
                <a:latin typeface="Times New Roman"/>
                <a:ea typeface="Times New Roman"/>
                <a:cs typeface="Times New Roman"/>
                <a:sym typeface="Times New Roman"/>
              </a:rPr>
              <a:t>(не более 3-х)</a:t>
            </a:r>
            <a:r>
              <a:rPr lang="en-US" sz="2400" b="1" i="0" u="none" strike="noStrike" cap="none">
                <a:solidFill>
                  <a:schemeClr val="dk1"/>
                </a:solidFill>
                <a:latin typeface="Times New Roman"/>
                <a:ea typeface="Times New Roman"/>
                <a:cs typeface="Times New Roman"/>
                <a:sym typeface="Times New Roman"/>
              </a:rPr>
              <a:t> на </a:t>
            </a:r>
            <a:r>
              <a:rPr lang="en-US" sz="2400" b="0" i="1" u="none" strike="noStrike" cap="none">
                <a:solidFill>
                  <a:srgbClr val="FF0000"/>
                </a:solidFill>
                <a:latin typeface="Times New Roman"/>
                <a:ea typeface="Times New Roman"/>
                <a:cs typeface="Times New Roman"/>
                <a:sym typeface="Times New Roman"/>
              </a:rPr>
              <a:t>(указывается номер семестра)</a:t>
            </a:r>
            <a:r>
              <a:rPr lang="en-US" sz="2400" b="1" i="0" u="none" strike="noStrike" cap="none">
                <a:solidFill>
                  <a:schemeClr val="dk1"/>
                </a:solidFill>
                <a:latin typeface="Times New Roman"/>
                <a:ea typeface="Times New Roman"/>
                <a:cs typeface="Times New Roman"/>
                <a:sym typeface="Times New Roman"/>
              </a:rPr>
              <a:t> семестр:</a:t>
            </a:r>
            <a:endParaRPr/>
          </a:p>
        </p:txBody>
      </p:sp>
      <p:sp>
        <p:nvSpPr>
          <p:cNvPr id="99" name="Google Shape;99;p14"/>
          <p:cNvSpPr txBox="1"/>
          <p:nvPr/>
        </p:nvSpPr>
        <p:spPr>
          <a:xfrm>
            <a:off x="285750" y="242887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Задача 1: </a:t>
            </a:r>
            <a:r>
              <a:rPr lang="en-US" sz="2400" b="1" i="0" u="none" strike="noStrike" cap="none">
                <a:solidFill>
                  <a:srgbClr val="FF0000"/>
                </a:solidFill>
                <a:latin typeface="Times New Roman"/>
                <a:ea typeface="Times New Roman"/>
                <a:cs typeface="Times New Roman"/>
                <a:sym typeface="Times New Roman"/>
              </a:rPr>
              <a:t>Дается формулировка задачи.</a:t>
            </a:r>
            <a:endParaRPr/>
          </a:p>
          <a:p>
            <a:pPr marL="0" marR="0" lvl="0" indent="0" algn="l"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Дается краткое описание подходов для решения задачи</a:t>
            </a:r>
            <a:endParaRPr/>
          </a:p>
        </p:txBody>
      </p:sp>
      <p:sp>
        <p:nvSpPr>
          <p:cNvPr id="100" name="Google Shape;100;p14"/>
          <p:cNvSpPr txBox="1"/>
          <p:nvPr/>
        </p:nvSpPr>
        <p:spPr>
          <a:xfrm>
            <a:off x="285750" y="357187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Задача 2: </a:t>
            </a:r>
            <a:r>
              <a:rPr lang="en-US" sz="2400" b="1" i="0" u="none" strike="noStrike" cap="none">
                <a:solidFill>
                  <a:srgbClr val="FF0000"/>
                </a:solidFill>
                <a:latin typeface="Times New Roman"/>
                <a:ea typeface="Times New Roman"/>
                <a:cs typeface="Times New Roman"/>
                <a:sym typeface="Times New Roman"/>
              </a:rPr>
              <a:t>Дается формулировка задачи.</a:t>
            </a:r>
            <a:endParaRPr/>
          </a:p>
          <a:p>
            <a:pPr marL="0" marR="0" lvl="0" indent="0" algn="l"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Дается краткое описание подходов для решения задачи</a:t>
            </a:r>
            <a:endParaRPr/>
          </a:p>
        </p:txBody>
      </p:sp>
      <p:sp>
        <p:nvSpPr>
          <p:cNvPr id="101" name="Google Shape;101;p14"/>
          <p:cNvSpPr txBox="1"/>
          <p:nvPr/>
        </p:nvSpPr>
        <p:spPr>
          <a:xfrm>
            <a:off x="285750" y="4929187"/>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Задача 3: </a:t>
            </a:r>
            <a:r>
              <a:rPr lang="en-US" sz="2400" b="1" i="0" u="none" strike="noStrike" cap="none">
                <a:solidFill>
                  <a:srgbClr val="FF0000"/>
                </a:solidFill>
                <a:latin typeface="Times New Roman"/>
                <a:ea typeface="Times New Roman"/>
                <a:cs typeface="Times New Roman"/>
                <a:sym typeface="Times New Roman"/>
              </a:rPr>
              <a:t>Дается формулировка задачи.</a:t>
            </a:r>
            <a:endParaRPr/>
          </a:p>
          <a:p>
            <a:pPr marL="0" marR="0" lvl="0" indent="0" algn="l"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Дается краткое описание подходов для решения задачи</a:t>
            </a:r>
            <a:endParaRPr/>
          </a:p>
        </p:txBody>
      </p:sp>
      <p:sp>
        <p:nvSpPr>
          <p:cNvPr id="102" name="Google Shape;102;p14"/>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Цель работы: </a:t>
            </a:r>
            <a:r>
              <a:rPr lang="en-US" sz="2400" b="0" i="1" u="none" strike="noStrike" cap="none">
                <a:solidFill>
                  <a:srgbClr val="FF0000"/>
                </a:solidFill>
                <a:latin typeface="Times New Roman"/>
                <a:ea typeface="Times New Roman"/>
                <a:cs typeface="Times New Roman"/>
                <a:sym typeface="Times New Roman"/>
              </a:rPr>
              <a:t>Дается общая формулировка цели работы</a:t>
            </a:r>
            <a:endParaRPr/>
          </a:p>
        </p:txBody>
      </p:sp>
      <p:sp>
        <p:nvSpPr>
          <p:cNvPr id="103" name="Google Shape;103;p14"/>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2</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5"/>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3</a:t>
            </a:r>
            <a:endParaRPr/>
          </a:p>
        </p:txBody>
      </p:sp>
      <p:sp>
        <p:nvSpPr>
          <p:cNvPr id="109" name="Google Shape;109;p15"/>
          <p:cNvSpPr txBox="1"/>
          <p:nvPr/>
        </p:nvSpPr>
        <p:spPr>
          <a:xfrm>
            <a:off x="285750" y="428625"/>
            <a:ext cx="8572500" cy="8304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Обоснование методов и подходов для достижения поставленной цели</a:t>
            </a:r>
            <a:endParaRPr/>
          </a:p>
        </p:txBody>
      </p:sp>
      <p:sp>
        <p:nvSpPr>
          <p:cNvPr id="110" name="Google Shape;110;p15"/>
          <p:cNvSpPr txBox="1"/>
          <p:nvPr/>
        </p:nvSpPr>
        <p:spPr>
          <a:xfrm>
            <a:off x="357187" y="1785937"/>
            <a:ext cx="8572500" cy="1938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даются предлагаемые методы и подходы для решения поставленных задач в общей взаимосвязи с целью работы и обоснование, что их использование позволит решить поставленные задачи и достигнуть цели.</a:t>
            </a:r>
            <a:endParaRPr/>
          </a:p>
        </p:txBody>
      </p:sp>
      <p:sp>
        <p:nvSpPr>
          <p:cNvPr id="111" name="Google Shape;111;p15"/>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16"/>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Ключевые результаты, полученные в текущем семестре</a:t>
            </a:r>
            <a:endParaRPr/>
          </a:p>
        </p:txBody>
      </p:sp>
      <p:sp>
        <p:nvSpPr>
          <p:cNvPr id="117" name="Google Shape;117;p16"/>
          <p:cNvSpPr txBox="1"/>
          <p:nvPr/>
        </p:nvSpPr>
        <p:spPr>
          <a:xfrm>
            <a:off x="285750" y="2071687"/>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даются основные экспериментальные и научные результаты, полученные при выполнении работ в текущем семестре.</a:t>
            </a:r>
            <a:endParaRPr/>
          </a:p>
        </p:txBody>
      </p:sp>
      <p:sp>
        <p:nvSpPr>
          <p:cNvPr id="118" name="Google Shape;118;p16"/>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4</a:t>
            </a:r>
            <a:endParaRPr/>
          </a:p>
        </p:txBody>
      </p:sp>
      <p:sp>
        <p:nvSpPr>
          <p:cNvPr id="119" name="Google Shape;119;p16"/>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17"/>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Ключевые результаты, полученные в текущем семестре</a:t>
            </a:r>
            <a:endParaRPr/>
          </a:p>
        </p:txBody>
      </p:sp>
      <p:sp>
        <p:nvSpPr>
          <p:cNvPr id="125" name="Google Shape;125;p17"/>
          <p:cNvSpPr txBox="1"/>
          <p:nvPr/>
        </p:nvSpPr>
        <p:spPr>
          <a:xfrm>
            <a:off x="285750" y="1928812"/>
            <a:ext cx="8572500" cy="12003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FF0000"/>
              </a:buClr>
              <a:buSzPts val="2400"/>
              <a:buFont typeface="Times New Roman"/>
              <a:buNone/>
            </a:pPr>
            <a:r>
              <a:rPr lang="en-US" sz="2400" b="0" i="1" u="none" strike="noStrike" cap="none">
                <a:solidFill>
                  <a:srgbClr val="FF0000"/>
                </a:solidFill>
                <a:latin typeface="Times New Roman"/>
                <a:ea typeface="Times New Roman"/>
                <a:cs typeface="Times New Roman"/>
                <a:sym typeface="Times New Roman"/>
              </a:rPr>
              <a:t>На данном слайде в графическом и текстовом виде даются основные экспериментальные и научные результаты, полученные при выполнении работ в текущем семестре.</a:t>
            </a:r>
            <a:endParaRPr/>
          </a:p>
        </p:txBody>
      </p:sp>
      <p:sp>
        <p:nvSpPr>
          <p:cNvPr id="126" name="Google Shape;126;p17"/>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5</a:t>
            </a:r>
            <a:endParaRPr/>
          </a:p>
        </p:txBody>
      </p:sp>
      <p:sp>
        <p:nvSpPr>
          <p:cNvPr id="127" name="Google Shape;127;p17"/>
          <p:cNvSpPr txBox="1"/>
          <p:nvPr/>
        </p:nvSpPr>
        <p:spPr>
          <a:xfrm>
            <a:off x="214312" y="4357687"/>
            <a:ext cx="8572500" cy="2246400"/>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Все рисунки должны иметь соответствующую подпись, иметь высокое разрешение. Оси на графиках должны быть подписаны, на схемах синтезов должны быть указаны выходы продуктов реакции, уравнения химических реакций должны содержать все необходимые коэффициенты. Фотографии должны отражать обсуждаемую в докладе информацию.</a:t>
            </a:r>
            <a:endParaRPr/>
          </a:p>
          <a:p>
            <a:pPr marL="0" marR="0" lvl="0" indent="0" algn="just" rtl="0">
              <a:lnSpc>
                <a:spcPct val="100000"/>
              </a:lnSpc>
              <a:spcBef>
                <a:spcPts val="0"/>
              </a:spcBef>
              <a:spcAft>
                <a:spcPts val="0"/>
              </a:spcAft>
              <a:buClr>
                <a:schemeClr val="dk1"/>
              </a:buClr>
              <a:buSzPts val="2000"/>
              <a:buFont typeface="Calibri"/>
              <a:buNone/>
            </a:pPr>
            <a:endParaRPr sz="2000" b="0" i="1" u="none" strike="noStrike" cap="none">
              <a:solidFill>
                <a:srgbClr val="17375E"/>
              </a:solidFill>
              <a:latin typeface="Times New Roman"/>
              <a:ea typeface="Times New Roman"/>
              <a:cs typeface="Times New Roman"/>
              <a:sym typeface="Times New Roman"/>
            </a:endParaRPr>
          </a:p>
          <a:p>
            <a:pPr marL="0" marR="0" lvl="0" indent="0" algn="just" rtl="0">
              <a:lnSpc>
                <a:spcPct val="100000"/>
              </a:lnSpc>
              <a:spcBef>
                <a:spcPts val="0"/>
              </a:spcBef>
              <a:spcAft>
                <a:spcPts val="0"/>
              </a:spcAft>
              <a:buClr>
                <a:srgbClr val="17375E"/>
              </a:buClr>
              <a:buSzPts val="2000"/>
              <a:buFont typeface="Times New Roman"/>
              <a:buNone/>
            </a:pPr>
            <a:r>
              <a:rPr lang="en-US" sz="2000" b="0" i="1" u="none" strike="noStrike" cap="none">
                <a:solidFill>
                  <a:srgbClr val="17375E"/>
                </a:solidFill>
                <a:latin typeface="Times New Roman"/>
                <a:ea typeface="Times New Roman"/>
                <a:cs typeface="Times New Roman"/>
                <a:sym typeface="Times New Roman"/>
              </a:rPr>
              <a:t>Использование рисунков не относящихся к докладу не допускается.</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1"/>
        <p:cNvGrpSpPr/>
        <p:nvPr/>
      </p:nvGrpSpPr>
      <p:grpSpPr>
        <a:xfrm>
          <a:off x="0" y="0"/>
          <a:ext cx="0" cy="0"/>
          <a:chOff x="0" y="0"/>
          <a:chExt cx="0" cy="0"/>
        </a:xfrm>
      </p:grpSpPr>
      <p:sp>
        <p:nvSpPr>
          <p:cNvPr id="132" name="Google Shape;132;p18"/>
          <p:cNvSpPr txBox="1"/>
          <p:nvPr/>
        </p:nvSpPr>
        <p:spPr>
          <a:xfrm>
            <a:off x="285750" y="428625"/>
            <a:ext cx="8572500" cy="4620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dk1"/>
              </a:buClr>
              <a:buSzPts val="2400"/>
              <a:buFont typeface="Times New Roman"/>
              <a:buNone/>
            </a:pPr>
            <a:r>
              <a:rPr lang="ru-RU" sz="2400" b="1" i="0" u="none" strike="noStrike" cap="none" dirty="0">
                <a:solidFill>
                  <a:schemeClr val="dk1"/>
                </a:solidFill>
                <a:latin typeface="Times New Roman"/>
                <a:ea typeface="Times New Roman"/>
                <a:cs typeface="Times New Roman"/>
                <a:sym typeface="Times New Roman"/>
              </a:rPr>
              <a:t>Заключение и в</a:t>
            </a:r>
            <a:r>
              <a:rPr lang="en-US" sz="2400" b="1" i="0" u="none" strike="noStrike" cap="none" dirty="0" err="1">
                <a:solidFill>
                  <a:schemeClr val="dk1"/>
                </a:solidFill>
                <a:latin typeface="Times New Roman"/>
                <a:ea typeface="Times New Roman"/>
                <a:cs typeface="Times New Roman"/>
                <a:sym typeface="Times New Roman"/>
              </a:rPr>
              <a:t>ыводы</a:t>
            </a:r>
            <a:r>
              <a:rPr lang="en-US" sz="2400" b="1" i="0" u="none" strike="noStrike" cap="none" dirty="0">
                <a:solidFill>
                  <a:schemeClr val="dk1"/>
                </a:solidFill>
                <a:latin typeface="Times New Roman"/>
                <a:ea typeface="Times New Roman"/>
                <a:cs typeface="Times New Roman"/>
                <a:sym typeface="Times New Roman"/>
              </a:rPr>
              <a:t> </a:t>
            </a:r>
            <a:r>
              <a:rPr lang="en-US" sz="2400" b="0" i="1" u="none" strike="noStrike" cap="none" dirty="0">
                <a:solidFill>
                  <a:srgbClr val="FF0000"/>
                </a:solidFill>
                <a:latin typeface="Times New Roman"/>
                <a:ea typeface="Times New Roman"/>
                <a:cs typeface="Times New Roman"/>
                <a:sym typeface="Times New Roman"/>
              </a:rPr>
              <a:t>(</a:t>
            </a:r>
            <a:r>
              <a:rPr lang="en-US" sz="2400" b="0" i="1" u="none" strike="noStrike" cap="none" dirty="0" err="1">
                <a:solidFill>
                  <a:srgbClr val="FF0000"/>
                </a:solidFill>
                <a:latin typeface="Times New Roman"/>
                <a:ea typeface="Times New Roman"/>
                <a:cs typeface="Times New Roman"/>
                <a:sym typeface="Times New Roman"/>
              </a:rPr>
              <a:t>не</a:t>
            </a:r>
            <a:r>
              <a:rPr lang="en-US" sz="2400" b="0" i="1" u="none" strike="noStrike" cap="none" dirty="0">
                <a:solidFill>
                  <a:srgbClr val="FF0000"/>
                </a:solidFill>
                <a:latin typeface="Times New Roman"/>
                <a:ea typeface="Times New Roman"/>
                <a:cs typeface="Times New Roman"/>
                <a:sym typeface="Times New Roman"/>
              </a:rPr>
              <a:t> </a:t>
            </a:r>
            <a:r>
              <a:rPr lang="en-US" sz="2400" b="0" i="1" u="none" strike="noStrike" cap="none" dirty="0" err="1">
                <a:solidFill>
                  <a:srgbClr val="FF0000"/>
                </a:solidFill>
                <a:latin typeface="Times New Roman"/>
                <a:ea typeface="Times New Roman"/>
                <a:cs typeface="Times New Roman"/>
                <a:sym typeface="Times New Roman"/>
              </a:rPr>
              <a:t>более</a:t>
            </a:r>
            <a:r>
              <a:rPr lang="en-US" sz="2400" b="0" i="1" u="none" strike="noStrike" cap="none" dirty="0">
                <a:solidFill>
                  <a:srgbClr val="FF0000"/>
                </a:solidFill>
                <a:latin typeface="Times New Roman"/>
                <a:ea typeface="Times New Roman"/>
                <a:cs typeface="Times New Roman"/>
                <a:sym typeface="Times New Roman"/>
              </a:rPr>
              <a:t> 3-х </a:t>
            </a:r>
            <a:r>
              <a:rPr lang="en-US" sz="2400" b="0" i="1" u="none" strike="noStrike" cap="none" dirty="0" err="1">
                <a:solidFill>
                  <a:srgbClr val="FF0000"/>
                </a:solidFill>
                <a:latin typeface="Times New Roman"/>
                <a:ea typeface="Times New Roman"/>
                <a:cs typeface="Times New Roman"/>
                <a:sym typeface="Times New Roman"/>
              </a:rPr>
              <a:t>основных</a:t>
            </a:r>
            <a:r>
              <a:rPr lang="en-US" sz="2400" b="0" i="1" u="none" strike="noStrike" cap="none" dirty="0">
                <a:solidFill>
                  <a:srgbClr val="FF0000"/>
                </a:solidFill>
                <a:latin typeface="Times New Roman"/>
                <a:ea typeface="Times New Roman"/>
                <a:cs typeface="Times New Roman"/>
                <a:sym typeface="Times New Roman"/>
              </a:rPr>
              <a:t>)</a:t>
            </a:r>
            <a:endParaRPr dirty="0"/>
          </a:p>
        </p:txBody>
      </p:sp>
      <p:sp>
        <p:nvSpPr>
          <p:cNvPr id="133" name="Google Shape;133;p18"/>
          <p:cNvSpPr/>
          <p:nvPr/>
        </p:nvSpPr>
        <p:spPr>
          <a:xfrm>
            <a:off x="8429652" y="5715016"/>
            <a:ext cx="535800" cy="9234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5B1FF"/>
              </a:buClr>
              <a:buSzPts val="5400"/>
              <a:buFont typeface="Calibri"/>
              <a:buNone/>
            </a:pPr>
            <a:r>
              <a:rPr lang="en-US" sz="5400" b="1" i="0" u="none" strike="noStrike" cap="none">
                <a:solidFill>
                  <a:srgbClr val="85B1FF"/>
                </a:solidFill>
                <a:latin typeface="Calibri"/>
                <a:ea typeface="Calibri"/>
                <a:cs typeface="Calibri"/>
                <a:sym typeface="Calibri"/>
              </a:rPr>
              <a:t>6</a:t>
            </a:r>
            <a:endParaRPr/>
          </a:p>
        </p:txBody>
      </p:sp>
      <p:sp>
        <p:nvSpPr>
          <p:cNvPr id="134" name="Google Shape;134;p18"/>
          <p:cNvSpPr txBox="1"/>
          <p:nvPr/>
        </p:nvSpPr>
        <p:spPr>
          <a:xfrm>
            <a:off x="285750" y="128587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dirty="0" err="1">
                <a:solidFill>
                  <a:schemeClr val="dk1"/>
                </a:solidFill>
                <a:latin typeface="Times New Roman"/>
                <a:ea typeface="Times New Roman"/>
                <a:cs typeface="Times New Roman"/>
                <a:sym typeface="Times New Roman"/>
              </a:rPr>
              <a:t>Вывод</a:t>
            </a:r>
            <a:r>
              <a:rPr lang="en-US" sz="2400" b="1" i="0" u="none" strike="noStrike" cap="none" dirty="0">
                <a:solidFill>
                  <a:schemeClr val="dk1"/>
                </a:solidFill>
                <a:latin typeface="Times New Roman"/>
                <a:ea typeface="Times New Roman"/>
                <a:cs typeface="Times New Roman"/>
                <a:sym typeface="Times New Roman"/>
              </a:rPr>
              <a:t> 1: </a:t>
            </a:r>
            <a:r>
              <a:rPr lang="en-US" sz="2400" b="1" i="0" u="none" strike="noStrike" cap="none" dirty="0" err="1">
                <a:solidFill>
                  <a:srgbClr val="FF0000"/>
                </a:solidFill>
                <a:latin typeface="Times New Roman"/>
                <a:ea typeface="Times New Roman"/>
                <a:cs typeface="Times New Roman"/>
                <a:sym typeface="Times New Roman"/>
              </a:rPr>
              <a:t>Дается</a:t>
            </a:r>
            <a:r>
              <a:rPr lang="en-US" sz="2400" b="1" i="0" u="none" strike="noStrike" cap="none" dirty="0">
                <a:solidFill>
                  <a:srgbClr val="FF0000"/>
                </a:solidFill>
                <a:latin typeface="Times New Roman"/>
                <a:ea typeface="Times New Roman"/>
                <a:cs typeface="Times New Roman"/>
                <a:sym typeface="Times New Roman"/>
              </a:rPr>
              <a:t> </a:t>
            </a:r>
            <a:r>
              <a:rPr lang="en-US" sz="2400" b="1" i="0" u="none" strike="noStrike" cap="none" dirty="0" err="1">
                <a:solidFill>
                  <a:srgbClr val="FF0000"/>
                </a:solidFill>
                <a:latin typeface="Times New Roman"/>
                <a:ea typeface="Times New Roman"/>
                <a:cs typeface="Times New Roman"/>
                <a:sym typeface="Times New Roman"/>
              </a:rPr>
              <a:t>формулировка</a:t>
            </a:r>
            <a:r>
              <a:rPr lang="en-US" sz="2400" b="1" i="0" u="none" strike="noStrike" cap="none" dirty="0">
                <a:solidFill>
                  <a:srgbClr val="FF0000"/>
                </a:solidFill>
                <a:latin typeface="Times New Roman"/>
                <a:ea typeface="Times New Roman"/>
                <a:cs typeface="Times New Roman"/>
                <a:sym typeface="Times New Roman"/>
              </a:rPr>
              <a:t> </a:t>
            </a:r>
            <a:r>
              <a:rPr lang="en-US" sz="2400" b="1" i="0" u="none" strike="noStrike" cap="none" dirty="0" err="1">
                <a:solidFill>
                  <a:srgbClr val="FF0000"/>
                </a:solidFill>
                <a:latin typeface="Times New Roman"/>
                <a:ea typeface="Times New Roman"/>
                <a:cs typeface="Times New Roman"/>
                <a:sym typeface="Times New Roman"/>
              </a:rPr>
              <a:t>вывода</a:t>
            </a:r>
            <a:r>
              <a:rPr lang="en-US" sz="2400" b="1" i="0" u="none" strike="noStrike" cap="none" dirty="0">
                <a:solidFill>
                  <a:srgbClr val="FF0000"/>
                </a:solidFill>
                <a:latin typeface="Times New Roman"/>
                <a:ea typeface="Times New Roman"/>
                <a:cs typeface="Times New Roman"/>
                <a:sym typeface="Times New Roman"/>
              </a:rPr>
              <a:t>, </a:t>
            </a:r>
            <a:r>
              <a:rPr lang="en-US" sz="2400" b="1" i="0" u="none" strike="noStrike" cap="none" dirty="0" err="1">
                <a:solidFill>
                  <a:srgbClr val="FF0000"/>
                </a:solidFill>
                <a:latin typeface="Times New Roman"/>
                <a:ea typeface="Times New Roman"/>
                <a:cs typeface="Times New Roman"/>
                <a:sym typeface="Times New Roman"/>
              </a:rPr>
              <a:t>соответствующая</a:t>
            </a:r>
            <a:r>
              <a:rPr lang="en-US" sz="2400" b="1" i="0" u="none" strike="noStrike" cap="none" dirty="0">
                <a:solidFill>
                  <a:srgbClr val="FF0000"/>
                </a:solidFill>
                <a:latin typeface="Times New Roman"/>
                <a:ea typeface="Times New Roman"/>
                <a:cs typeface="Times New Roman"/>
                <a:sym typeface="Times New Roman"/>
              </a:rPr>
              <a:t> </a:t>
            </a:r>
            <a:r>
              <a:rPr lang="en-US" sz="2400" b="1" i="0" u="none" strike="noStrike" cap="none" dirty="0" err="1">
                <a:solidFill>
                  <a:srgbClr val="FF0000"/>
                </a:solidFill>
                <a:latin typeface="Times New Roman"/>
                <a:ea typeface="Times New Roman"/>
                <a:cs typeface="Times New Roman"/>
                <a:sym typeface="Times New Roman"/>
              </a:rPr>
              <a:t>поставленной</a:t>
            </a:r>
            <a:r>
              <a:rPr lang="en-US" sz="2400" b="1" i="0" u="none" strike="noStrike" cap="none" dirty="0">
                <a:solidFill>
                  <a:srgbClr val="FF0000"/>
                </a:solidFill>
                <a:latin typeface="Times New Roman"/>
                <a:ea typeface="Times New Roman"/>
                <a:cs typeface="Times New Roman"/>
                <a:sym typeface="Times New Roman"/>
              </a:rPr>
              <a:t> </a:t>
            </a:r>
            <a:r>
              <a:rPr lang="en-US" sz="2400" b="1" i="0" u="none" strike="noStrike" cap="none" dirty="0" err="1">
                <a:solidFill>
                  <a:srgbClr val="FF0000"/>
                </a:solidFill>
                <a:latin typeface="Times New Roman"/>
                <a:ea typeface="Times New Roman"/>
                <a:cs typeface="Times New Roman"/>
                <a:sym typeface="Times New Roman"/>
              </a:rPr>
              <a:t>задаче</a:t>
            </a:r>
            <a:r>
              <a:rPr lang="en-US" sz="2400" b="1" i="0" u="none" strike="noStrike" cap="none" dirty="0">
                <a:solidFill>
                  <a:srgbClr val="FF0000"/>
                </a:solidFill>
                <a:latin typeface="Times New Roman"/>
                <a:ea typeface="Times New Roman"/>
                <a:cs typeface="Times New Roman"/>
                <a:sym typeface="Times New Roman"/>
              </a:rPr>
              <a:t> и </a:t>
            </a:r>
            <a:r>
              <a:rPr lang="en-US" sz="2400" b="1" i="0" u="none" strike="noStrike" cap="none" dirty="0" err="1">
                <a:solidFill>
                  <a:srgbClr val="FF0000"/>
                </a:solidFill>
                <a:latin typeface="Times New Roman"/>
                <a:ea typeface="Times New Roman"/>
                <a:cs typeface="Times New Roman"/>
                <a:sym typeface="Times New Roman"/>
              </a:rPr>
              <a:t>полученному</a:t>
            </a:r>
            <a:r>
              <a:rPr lang="en-US" sz="2400" b="1" i="0" u="none" strike="noStrike" cap="none" dirty="0">
                <a:solidFill>
                  <a:srgbClr val="FF0000"/>
                </a:solidFill>
                <a:latin typeface="Times New Roman"/>
                <a:ea typeface="Times New Roman"/>
                <a:cs typeface="Times New Roman"/>
                <a:sym typeface="Times New Roman"/>
              </a:rPr>
              <a:t> </a:t>
            </a:r>
            <a:r>
              <a:rPr lang="en-US" sz="2400" b="1" i="0" u="none" strike="noStrike" cap="none" dirty="0" err="1">
                <a:solidFill>
                  <a:srgbClr val="FF0000"/>
                </a:solidFill>
                <a:latin typeface="Times New Roman"/>
                <a:ea typeface="Times New Roman"/>
                <a:cs typeface="Times New Roman"/>
                <a:sym typeface="Times New Roman"/>
              </a:rPr>
              <a:t>результату</a:t>
            </a:r>
            <a:r>
              <a:rPr lang="en-US" sz="2400" b="1" i="0" u="none" strike="noStrike" cap="none" dirty="0">
                <a:solidFill>
                  <a:srgbClr val="FF0000"/>
                </a:solidFill>
                <a:latin typeface="Times New Roman"/>
                <a:ea typeface="Times New Roman"/>
                <a:cs typeface="Times New Roman"/>
                <a:sym typeface="Times New Roman"/>
              </a:rPr>
              <a:t>.</a:t>
            </a:r>
            <a:endParaRPr dirty="0"/>
          </a:p>
        </p:txBody>
      </p:sp>
      <p:sp>
        <p:nvSpPr>
          <p:cNvPr id="135" name="Google Shape;135;p18"/>
          <p:cNvSpPr txBox="1"/>
          <p:nvPr/>
        </p:nvSpPr>
        <p:spPr>
          <a:xfrm>
            <a:off x="285750" y="2714625"/>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Вывод 2: </a:t>
            </a:r>
            <a:r>
              <a:rPr lang="en-US" sz="2400" b="1" i="0" u="none" strike="noStrike" cap="none">
                <a:solidFill>
                  <a:srgbClr val="FF0000"/>
                </a:solidFill>
                <a:latin typeface="Times New Roman"/>
                <a:ea typeface="Times New Roman"/>
                <a:cs typeface="Times New Roman"/>
                <a:sym typeface="Times New Roman"/>
              </a:rPr>
              <a:t>Дается формулировка вывода, соответствующая поставленной задаче и полученному результату.</a:t>
            </a:r>
            <a:endParaRPr/>
          </a:p>
        </p:txBody>
      </p:sp>
      <p:sp>
        <p:nvSpPr>
          <p:cNvPr id="136" name="Google Shape;136;p18"/>
          <p:cNvSpPr txBox="1"/>
          <p:nvPr/>
        </p:nvSpPr>
        <p:spPr>
          <a:xfrm>
            <a:off x="285750" y="4286250"/>
            <a:ext cx="8572500" cy="8304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dk1"/>
              </a:buClr>
              <a:buSzPts val="2400"/>
              <a:buFont typeface="Times New Roman"/>
              <a:buNone/>
            </a:pPr>
            <a:r>
              <a:rPr lang="en-US" sz="2400" b="1" i="0" u="none" strike="noStrike" cap="none">
                <a:solidFill>
                  <a:schemeClr val="dk1"/>
                </a:solidFill>
                <a:latin typeface="Times New Roman"/>
                <a:ea typeface="Times New Roman"/>
                <a:cs typeface="Times New Roman"/>
                <a:sym typeface="Times New Roman"/>
              </a:rPr>
              <a:t>Вывод 3: </a:t>
            </a:r>
            <a:r>
              <a:rPr lang="en-US" sz="2400" b="1" i="0" u="none" strike="noStrike" cap="none">
                <a:solidFill>
                  <a:srgbClr val="FF0000"/>
                </a:solidFill>
                <a:latin typeface="Times New Roman"/>
                <a:ea typeface="Times New Roman"/>
                <a:cs typeface="Times New Roman"/>
                <a:sym typeface="Times New Roman"/>
              </a:rPr>
              <a:t>Дается формулировка вывода, соответствующая поставленной задаче и полученному результату.</a:t>
            </a:r>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435</Words>
  <Application>Microsoft Office PowerPoint</Application>
  <PresentationFormat>Экран (4:3)</PresentationFormat>
  <Paragraphs>41</Paragraphs>
  <Slides>6</Slides>
  <Notes>6</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6</vt:i4>
      </vt:variant>
    </vt:vector>
  </HeadingPairs>
  <TitlesOfParts>
    <vt:vector size="10" baseType="lpstr">
      <vt:lpstr>Arial</vt:lpstr>
      <vt:lpstr>Calibri</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Arthur Vashurin</cp:lastModifiedBy>
  <cp:revision>3</cp:revision>
  <dcterms:modified xsi:type="dcterms:W3CDTF">2025-05-12T11:43:45Z</dcterms:modified>
</cp:coreProperties>
</file>